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60" r:id="rId1"/>
  </p:sldMasterIdLst>
  <p:sldIdLst>
    <p:sldId id="256" r:id="rId2"/>
    <p:sldId id="259" r:id="rId3"/>
    <p:sldId id="287" r:id="rId4"/>
    <p:sldId id="260" r:id="rId5"/>
    <p:sldId id="288" r:id="rId6"/>
    <p:sldId id="289" r:id="rId7"/>
    <p:sldId id="290" r:id="rId8"/>
    <p:sldId id="291" r:id="rId9"/>
    <p:sldId id="292" r:id="rId10"/>
    <p:sldId id="267" r:id="rId11"/>
    <p:sldId id="308" r:id="rId12"/>
    <p:sldId id="309" r:id="rId13"/>
    <p:sldId id="266" r:id="rId14"/>
    <p:sldId id="293" r:id="rId15"/>
    <p:sldId id="294" r:id="rId16"/>
    <p:sldId id="295" r:id="rId17"/>
    <p:sldId id="296" r:id="rId18"/>
    <p:sldId id="306" r:id="rId19"/>
    <p:sldId id="297" r:id="rId20"/>
    <p:sldId id="298" r:id="rId21"/>
    <p:sldId id="299" r:id="rId22"/>
    <p:sldId id="265" r:id="rId23"/>
    <p:sldId id="300" r:id="rId24"/>
    <p:sldId id="318" r:id="rId25"/>
    <p:sldId id="307" r:id="rId26"/>
    <p:sldId id="319" r:id="rId27"/>
    <p:sldId id="262" r:id="rId28"/>
    <p:sldId id="263" r:id="rId29"/>
    <p:sldId id="264" r:id="rId30"/>
    <p:sldId id="269" r:id="rId31"/>
    <p:sldId id="310" r:id="rId32"/>
    <p:sldId id="316" r:id="rId33"/>
    <p:sldId id="317" r:id="rId34"/>
    <p:sldId id="274" r:id="rId35"/>
    <p:sldId id="280" r:id="rId36"/>
    <p:sldId id="275" r:id="rId37"/>
    <p:sldId id="276" r:id="rId38"/>
    <p:sldId id="277" r:id="rId39"/>
    <p:sldId id="278" r:id="rId40"/>
    <p:sldId id="313" r:id="rId41"/>
    <p:sldId id="279" r:id="rId42"/>
    <p:sldId id="315" r:id="rId43"/>
    <p:sldId id="282" r:id="rId44"/>
    <p:sldId id="301" r:id="rId45"/>
    <p:sldId id="303" r:id="rId46"/>
    <p:sldId id="304" r:id="rId47"/>
    <p:sldId id="305" r:id="rId4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arsayılan Bölüm" id="{4D5C0E89-5EE7-4631-A436-C02308044170}">
          <p14:sldIdLst>
            <p14:sldId id="256"/>
            <p14:sldId id="259"/>
            <p14:sldId id="287"/>
            <p14:sldId id="260"/>
            <p14:sldId id="288"/>
            <p14:sldId id="289"/>
            <p14:sldId id="290"/>
            <p14:sldId id="291"/>
            <p14:sldId id="292"/>
            <p14:sldId id="267"/>
            <p14:sldId id="308"/>
            <p14:sldId id="309"/>
            <p14:sldId id="266"/>
            <p14:sldId id="293"/>
            <p14:sldId id="294"/>
            <p14:sldId id="295"/>
            <p14:sldId id="296"/>
            <p14:sldId id="306"/>
            <p14:sldId id="297"/>
            <p14:sldId id="298"/>
            <p14:sldId id="299"/>
            <p14:sldId id="265"/>
            <p14:sldId id="300"/>
            <p14:sldId id="318"/>
            <p14:sldId id="307"/>
            <p14:sldId id="319"/>
            <p14:sldId id="262"/>
            <p14:sldId id="263"/>
            <p14:sldId id="264"/>
            <p14:sldId id="269"/>
            <p14:sldId id="310"/>
            <p14:sldId id="316"/>
            <p14:sldId id="317"/>
            <p14:sldId id="274"/>
            <p14:sldId id="280"/>
            <p14:sldId id="275"/>
            <p14:sldId id="276"/>
            <p14:sldId id="277"/>
            <p14:sldId id="278"/>
            <p14:sldId id="313"/>
            <p14:sldId id="279"/>
            <p14:sldId id="315"/>
            <p14:sldId id="282"/>
            <p14:sldId id="301"/>
            <p14:sldId id="303"/>
            <p14:sldId id="304"/>
            <p14:sldId id="30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20" y="-3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48236F-1D25-4B9C-93A7-BE994D96152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FDFE267-D805-4A0F-BBC1-C23E4101E6F2}">
      <dgm:prSet phldrT="[Metin]"/>
      <dgm:spPr/>
      <dgm:t>
        <a:bodyPr/>
        <a:lstStyle/>
        <a:p>
          <a:r>
            <a:rPr lang="tr-TR" dirty="0" smtClean="0"/>
            <a:t>Planla</a:t>
          </a:r>
          <a:endParaRPr lang="tr-TR" dirty="0"/>
        </a:p>
      </dgm:t>
    </dgm:pt>
    <dgm:pt modelId="{70F40CD8-B4C4-4FFC-BA50-34B486F68943}" type="parTrans" cxnId="{17D11A60-65D0-4979-819C-C05999A19EC8}">
      <dgm:prSet/>
      <dgm:spPr/>
      <dgm:t>
        <a:bodyPr/>
        <a:lstStyle/>
        <a:p>
          <a:endParaRPr lang="tr-TR"/>
        </a:p>
      </dgm:t>
    </dgm:pt>
    <dgm:pt modelId="{5B264AC5-AB66-42BE-B3DC-26314134B2F2}" type="sibTrans" cxnId="{17D11A60-65D0-4979-819C-C05999A19EC8}">
      <dgm:prSet/>
      <dgm:spPr/>
      <dgm:t>
        <a:bodyPr/>
        <a:lstStyle/>
        <a:p>
          <a:endParaRPr lang="tr-TR"/>
        </a:p>
      </dgm:t>
    </dgm:pt>
    <dgm:pt modelId="{AF3884A4-04A9-4ED0-B07F-88DB0557152C}">
      <dgm:prSet phldrT="[Metin]"/>
      <dgm:spPr/>
      <dgm:t>
        <a:bodyPr/>
        <a:lstStyle/>
        <a:p>
          <a:r>
            <a:rPr lang="tr-TR" dirty="0" smtClean="0"/>
            <a:t>Uygula</a:t>
          </a:r>
          <a:endParaRPr lang="tr-TR" dirty="0"/>
        </a:p>
      </dgm:t>
    </dgm:pt>
    <dgm:pt modelId="{444576D5-525E-43D1-A1B8-76A98C741442}" type="parTrans" cxnId="{5C7F8EDF-43E5-431A-9641-358B8B73FAD5}">
      <dgm:prSet/>
      <dgm:spPr/>
      <dgm:t>
        <a:bodyPr/>
        <a:lstStyle/>
        <a:p>
          <a:endParaRPr lang="tr-TR"/>
        </a:p>
      </dgm:t>
    </dgm:pt>
    <dgm:pt modelId="{5F9827B0-3B89-44B9-B8A0-FAB76A6964ED}" type="sibTrans" cxnId="{5C7F8EDF-43E5-431A-9641-358B8B73FAD5}">
      <dgm:prSet/>
      <dgm:spPr/>
      <dgm:t>
        <a:bodyPr/>
        <a:lstStyle/>
        <a:p>
          <a:endParaRPr lang="tr-TR"/>
        </a:p>
      </dgm:t>
    </dgm:pt>
    <dgm:pt modelId="{9ADE7ADF-F845-49EA-B852-850393D4021E}">
      <dgm:prSet phldrT="[Metin]"/>
      <dgm:spPr/>
      <dgm:t>
        <a:bodyPr/>
        <a:lstStyle/>
        <a:p>
          <a:r>
            <a:rPr lang="tr-TR" dirty="0" smtClean="0"/>
            <a:t>Kontrol et</a:t>
          </a:r>
          <a:endParaRPr lang="tr-TR" dirty="0"/>
        </a:p>
      </dgm:t>
    </dgm:pt>
    <dgm:pt modelId="{20A52E38-B9F1-47B3-9658-68FB89CAD42B}" type="parTrans" cxnId="{DC96C09A-9A68-4F12-A525-E2E9D464C901}">
      <dgm:prSet/>
      <dgm:spPr/>
      <dgm:t>
        <a:bodyPr/>
        <a:lstStyle/>
        <a:p>
          <a:endParaRPr lang="tr-TR"/>
        </a:p>
      </dgm:t>
    </dgm:pt>
    <dgm:pt modelId="{25864C54-EE62-415F-9788-10B656174AC1}" type="sibTrans" cxnId="{DC96C09A-9A68-4F12-A525-E2E9D464C901}">
      <dgm:prSet/>
      <dgm:spPr/>
      <dgm:t>
        <a:bodyPr/>
        <a:lstStyle/>
        <a:p>
          <a:endParaRPr lang="tr-TR"/>
        </a:p>
      </dgm:t>
    </dgm:pt>
    <dgm:pt modelId="{54ACB24C-49A8-415E-820A-E0FF5CF1BAF5}">
      <dgm:prSet phldrT="[Metin]"/>
      <dgm:spPr/>
      <dgm:t>
        <a:bodyPr/>
        <a:lstStyle/>
        <a:p>
          <a:r>
            <a:rPr lang="tr-TR" dirty="0" smtClean="0"/>
            <a:t>Önlem al</a:t>
          </a:r>
          <a:endParaRPr lang="tr-TR" dirty="0"/>
        </a:p>
      </dgm:t>
    </dgm:pt>
    <dgm:pt modelId="{4102A41C-4EF2-4D69-B9CD-3B8439663180}" type="parTrans" cxnId="{F40F1391-2CEF-45EF-A423-0AF1C59B9455}">
      <dgm:prSet/>
      <dgm:spPr/>
      <dgm:t>
        <a:bodyPr/>
        <a:lstStyle/>
        <a:p>
          <a:endParaRPr lang="tr-TR"/>
        </a:p>
      </dgm:t>
    </dgm:pt>
    <dgm:pt modelId="{DFA5A211-C719-449F-8B93-B430888E4B46}" type="sibTrans" cxnId="{F40F1391-2CEF-45EF-A423-0AF1C59B9455}">
      <dgm:prSet/>
      <dgm:spPr/>
      <dgm:t>
        <a:bodyPr/>
        <a:lstStyle/>
        <a:p>
          <a:endParaRPr lang="tr-TR"/>
        </a:p>
      </dgm:t>
    </dgm:pt>
    <dgm:pt modelId="{0C1C7978-31D2-4BE9-87C5-DAFDB1C640DB}" type="pres">
      <dgm:prSet presAssocID="{2648236F-1D25-4B9C-93A7-BE994D96152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5A6370D-0159-49F6-BF76-750705FB2FD5}" type="pres">
      <dgm:prSet presAssocID="{DFDFE267-D805-4A0F-BBC1-C23E4101E6F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7972D3-6CE1-445A-A846-182EDFF0224D}" type="pres">
      <dgm:prSet presAssocID="{5B264AC5-AB66-42BE-B3DC-26314134B2F2}" presName="sibTrans" presStyleLbl="sibTrans2D1" presStyleIdx="0" presStyleCnt="4"/>
      <dgm:spPr/>
      <dgm:t>
        <a:bodyPr/>
        <a:lstStyle/>
        <a:p>
          <a:endParaRPr lang="en-US"/>
        </a:p>
      </dgm:t>
    </dgm:pt>
    <dgm:pt modelId="{124BD6A0-2E78-4680-A408-F49BCF80B381}" type="pres">
      <dgm:prSet presAssocID="{5B264AC5-AB66-42BE-B3DC-26314134B2F2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B4559A18-0E3B-41AE-B2C1-CCCA34BC710C}" type="pres">
      <dgm:prSet presAssocID="{AF3884A4-04A9-4ED0-B07F-88DB0557152C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D48F31-1AC2-48B3-80A3-D3F4D951E920}" type="pres">
      <dgm:prSet presAssocID="{5F9827B0-3B89-44B9-B8A0-FAB76A6964ED}" presName="sibTrans" presStyleLbl="sibTrans2D1" presStyleIdx="1" presStyleCnt="4"/>
      <dgm:spPr/>
      <dgm:t>
        <a:bodyPr/>
        <a:lstStyle/>
        <a:p>
          <a:endParaRPr lang="en-US"/>
        </a:p>
      </dgm:t>
    </dgm:pt>
    <dgm:pt modelId="{4CE3640C-20C6-4758-BA88-762B6BEF96A3}" type="pres">
      <dgm:prSet presAssocID="{5F9827B0-3B89-44B9-B8A0-FAB76A6964ED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FD3875B4-2692-495E-A0A0-6316486D77DE}" type="pres">
      <dgm:prSet presAssocID="{9ADE7ADF-F845-49EA-B852-850393D4021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1A3736-62BA-4391-BEB4-646D979E9E94}" type="pres">
      <dgm:prSet presAssocID="{25864C54-EE62-415F-9788-10B656174AC1}" presName="sibTrans" presStyleLbl="sibTrans2D1" presStyleIdx="2" presStyleCnt="4"/>
      <dgm:spPr/>
      <dgm:t>
        <a:bodyPr/>
        <a:lstStyle/>
        <a:p>
          <a:endParaRPr lang="en-US"/>
        </a:p>
      </dgm:t>
    </dgm:pt>
    <dgm:pt modelId="{2E3FA56C-13F8-40C0-8B4F-63BB1BB483D8}" type="pres">
      <dgm:prSet presAssocID="{25864C54-EE62-415F-9788-10B656174AC1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F330A1D1-7927-4446-AA4A-63E0B3E862CA}" type="pres">
      <dgm:prSet presAssocID="{54ACB24C-49A8-415E-820A-E0FF5CF1BAF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B8F1F1-4C32-4989-A524-9EAF3F256036}" type="pres">
      <dgm:prSet presAssocID="{DFA5A211-C719-449F-8B93-B430888E4B46}" presName="sibTrans" presStyleLbl="sibTrans2D1" presStyleIdx="3" presStyleCnt="4"/>
      <dgm:spPr/>
      <dgm:t>
        <a:bodyPr/>
        <a:lstStyle/>
        <a:p>
          <a:endParaRPr lang="en-US"/>
        </a:p>
      </dgm:t>
    </dgm:pt>
    <dgm:pt modelId="{154A0213-66AC-4BE3-A69D-F83E2BA80833}" type="pres">
      <dgm:prSet presAssocID="{DFA5A211-C719-449F-8B93-B430888E4B46}" presName="connectorText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513DC8F9-90ED-401F-89C7-7ECCCA7770C5}" type="presOf" srcId="{DFA5A211-C719-449F-8B93-B430888E4B46}" destId="{4EB8F1F1-4C32-4989-A524-9EAF3F256036}" srcOrd="0" destOrd="0" presId="urn:microsoft.com/office/officeart/2005/8/layout/cycle2"/>
    <dgm:cxn modelId="{835AA31D-A424-47F4-9A17-E577143200A3}" type="presOf" srcId="{25864C54-EE62-415F-9788-10B656174AC1}" destId="{9A1A3736-62BA-4391-BEB4-646D979E9E94}" srcOrd="0" destOrd="0" presId="urn:microsoft.com/office/officeart/2005/8/layout/cycle2"/>
    <dgm:cxn modelId="{9EF8FA59-8304-44E3-8B6D-EFEAE43E87CD}" type="presOf" srcId="{25864C54-EE62-415F-9788-10B656174AC1}" destId="{2E3FA56C-13F8-40C0-8B4F-63BB1BB483D8}" srcOrd="1" destOrd="0" presId="urn:microsoft.com/office/officeart/2005/8/layout/cycle2"/>
    <dgm:cxn modelId="{17D11A60-65D0-4979-819C-C05999A19EC8}" srcId="{2648236F-1D25-4B9C-93A7-BE994D96152E}" destId="{DFDFE267-D805-4A0F-BBC1-C23E4101E6F2}" srcOrd="0" destOrd="0" parTransId="{70F40CD8-B4C4-4FFC-BA50-34B486F68943}" sibTransId="{5B264AC5-AB66-42BE-B3DC-26314134B2F2}"/>
    <dgm:cxn modelId="{5C7F8EDF-43E5-431A-9641-358B8B73FAD5}" srcId="{2648236F-1D25-4B9C-93A7-BE994D96152E}" destId="{AF3884A4-04A9-4ED0-B07F-88DB0557152C}" srcOrd="1" destOrd="0" parTransId="{444576D5-525E-43D1-A1B8-76A98C741442}" sibTransId="{5F9827B0-3B89-44B9-B8A0-FAB76A6964ED}"/>
    <dgm:cxn modelId="{13F44919-AC0B-4C6B-857D-36DF809C4F8B}" type="presOf" srcId="{5F9827B0-3B89-44B9-B8A0-FAB76A6964ED}" destId="{4CE3640C-20C6-4758-BA88-762B6BEF96A3}" srcOrd="1" destOrd="0" presId="urn:microsoft.com/office/officeart/2005/8/layout/cycle2"/>
    <dgm:cxn modelId="{DE89924D-F1EC-4CE3-ABF5-2BE980623CB3}" type="presOf" srcId="{54ACB24C-49A8-415E-820A-E0FF5CF1BAF5}" destId="{F330A1D1-7927-4446-AA4A-63E0B3E862CA}" srcOrd="0" destOrd="0" presId="urn:microsoft.com/office/officeart/2005/8/layout/cycle2"/>
    <dgm:cxn modelId="{F40F1391-2CEF-45EF-A423-0AF1C59B9455}" srcId="{2648236F-1D25-4B9C-93A7-BE994D96152E}" destId="{54ACB24C-49A8-415E-820A-E0FF5CF1BAF5}" srcOrd="3" destOrd="0" parTransId="{4102A41C-4EF2-4D69-B9CD-3B8439663180}" sibTransId="{DFA5A211-C719-449F-8B93-B430888E4B46}"/>
    <dgm:cxn modelId="{F0B10FC0-C320-43DC-84DD-DD86C12734F6}" type="presOf" srcId="{5B264AC5-AB66-42BE-B3DC-26314134B2F2}" destId="{507972D3-6CE1-445A-A846-182EDFF0224D}" srcOrd="0" destOrd="0" presId="urn:microsoft.com/office/officeart/2005/8/layout/cycle2"/>
    <dgm:cxn modelId="{F878AA98-6946-4191-8719-22EB3A098B9B}" type="presOf" srcId="{DFDFE267-D805-4A0F-BBC1-C23E4101E6F2}" destId="{55A6370D-0159-49F6-BF76-750705FB2FD5}" srcOrd="0" destOrd="0" presId="urn:microsoft.com/office/officeart/2005/8/layout/cycle2"/>
    <dgm:cxn modelId="{A1463AF9-5EDE-4120-8E7E-3D62784B64EA}" type="presOf" srcId="{AF3884A4-04A9-4ED0-B07F-88DB0557152C}" destId="{B4559A18-0E3B-41AE-B2C1-CCCA34BC710C}" srcOrd="0" destOrd="0" presId="urn:microsoft.com/office/officeart/2005/8/layout/cycle2"/>
    <dgm:cxn modelId="{14F2DD5C-ED40-4FC8-8CD4-0D8E3CD936B9}" type="presOf" srcId="{9ADE7ADF-F845-49EA-B852-850393D4021E}" destId="{FD3875B4-2692-495E-A0A0-6316486D77DE}" srcOrd="0" destOrd="0" presId="urn:microsoft.com/office/officeart/2005/8/layout/cycle2"/>
    <dgm:cxn modelId="{DC96C09A-9A68-4F12-A525-E2E9D464C901}" srcId="{2648236F-1D25-4B9C-93A7-BE994D96152E}" destId="{9ADE7ADF-F845-49EA-B852-850393D4021E}" srcOrd="2" destOrd="0" parTransId="{20A52E38-B9F1-47B3-9658-68FB89CAD42B}" sibTransId="{25864C54-EE62-415F-9788-10B656174AC1}"/>
    <dgm:cxn modelId="{FE2FA4B5-8434-473D-9566-6B60AA947582}" type="presOf" srcId="{DFA5A211-C719-449F-8B93-B430888E4B46}" destId="{154A0213-66AC-4BE3-A69D-F83E2BA80833}" srcOrd="1" destOrd="0" presId="urn:microsoft.com/office/officeart/2005/8/layout/cycle2"/>
    <dgm:cxn modelId="{8ED6D9BD-4E5C-4293-9FF8-4C6929C4FCF0}" type="presOf" srcId="{2648236F-1D25-4B9C-93A7-BE994D96152E}" destId="{0C1C7978-31D2-4BE9-87C5-DAFDB1C640DB}" srcOrd="0" destOrd="0" presId="urn:microsoft.com/office/officeart/2005/8/layout/cycle2"/>
    <dgm:cxn modelId="{F59D8F6A-1DD3-4722-8FF4-1AEEE7E99034}" type="presOf" srcId="{5F9827B0-3B89-44B9-B8A0-FAB76A6964ED}" destId="{ADD48F31-1AC2-48B3-80A3-D3F4D951E920}" srcOrd="0" destOrd="0" presId="urn:microsoft.com/office/officeart/2005/8/layout/cycle2"/>
    <dgm:cxn modelId="{086BCAA6-EF1B-4554-B99E-2FBDD7D6C374}" type="presOf" srcId="{5B264AC5-AB66-42BE-B3DC-26314134B2F2}" destId="{124BD6A0-2E78-4680-A408-F49BCF80B381}" srcOrd="1" destOrd="0" presId="urn:microsoft.com/office/officeart/2005/8/layout/cycle2"/>
    <dgm:cxn modelId="{5038013A-57E9-416F-B0FB-3EB2D0251B6C}" type="presParOf" srcId="{0C1C7978-31D2-4BE9-87C5-DAFDB1C640DB}" destId="{55A6370D-0159-49F6-BF76-750705FB2FD5}" srcOrd="0" destOrd="0" presId="urn:microsoft.com/office/officeart/2005/8/layout/cycle2"/>
    <dgm:cxn modelId="{340BBA3B-9580-4E68-B2C6-8C5209BAAC6A}" type="presParOf" srcId="{0C1C7978-31D2-4BE9-87C5-DAFDB1C640DB}" destId="{507972D3-6CE1-445A-A846-182EDFF0224D}" srcOrd="1" destOrd="0" presId="urn:microsoft.com/office/officeart/2005/8/layout/cycle2"/>
    <dgm:cxn modelId="{CF8BA762-CB18-4AE6-B784-D01B9BAD433E}" type="presParOf" srcId="{507972D3-6CE1-445A-A846-182EDFF0224D}" destId="{124BD6A0-2E78-4680-A408-F49BCF80B381}" srcOrd="0" destOrd="0" presId="urn:microsoft.com/office/officeart/2005/8/layout/cycle2"/>
    <dgm:cxn modelId="{063A6205-D0CF-4D13-8210-4CED4E35D6DC}" type="presParOf" srcId="{0C1C7978-31D2-4BE9-87C5-DAFDB1C640DB}" destId="{B4559A18-0E3B-41AE-B2C1-CCCA34BC710C}" srcOrd="2" destOrd="0" presId="urn:microsoft.com/office/officeart/2005/8/layout/cycle2"/>
    <dgm:cxn modelId="{7B39D0CD-2298-4253-954F-6930A41849BB}" type="presParOf" srcId="{0C1C7978-31D2-4BE9-87C5-DAFDB1C640DB}" destId="{ADD48F31-1AC2-48B3-80A3-D3F4D951E920}" srcOrd="3" destOrd="0" presId="urn:microsoft.com/office/officeart/2005/8/layout/cycle2"/>
    <dgm:cxn modelId="{474101B9-A181-4E7C-8875-7566E2136814}" type="presParOf" srcId="{ADD48F31-1AC2-48B3-80A3-D3F4D951E920}" destId="{4CE3640C-20C6-4758-BA88-762B6BEF96A3}" srcOrd="0" destOrd="0" presId="urn:microsoft.com/office/officeart/2005/8/layout/cycle2"/>
    <dgm:cxn modelId="{E9FFC78B-0D6C-4FEA-8458-7F34C2912A81}" type="presParOf" srcId="{0C1C7978-31D2-4BE9-87C5-DAFDB1C640DB}" destId="{FD3875B4-2692-495E-A0A0-6316486D77DE}" srcOrd="4" destOrd="0" presId="urn:microsoft.com/office/officeart/2005/8/layout/cycle2"/>
    <dgm:cxn modelId="{65201D93-5245-4483-B50F-DC62A7D5902A}" type="presParOf" srcId="{0C1C7978-31D2-4BE9-87C5-DAFDB1C640DB}" destId="{9A1A3736-62BA-4391-BEB4-646D979E9E94}" srcOrd="5" destOrd="0" presId="urn:microsoft.com/office/officeart/2005/8/layout/cycle2"/>
    <dgm:cxn modelId="{C4F29352-30F4-4D27-9823-41EE25ABE174}" type="presParOf" srcId="{9A1A3736-62BA-4391-BEB4-646D979E9E94}" destId="{2E3FA56C-13F8-40C0-8B4F-63BB1BB483D8}" srcOrd="0" destOrd="0" presId="urn:microsoft.com/office/officeart/2005/8/layout/cycle2"/>
    <dgm:cxn modelId="{F82CBFAC-5819-4122-898D-433BAF5326BA}" type="presParOf" srcId="{0C1C7978-31D2-4BE9-87C5-DAFDB1C640DB}" destId="{F330A1D1-7927-4446-AA4A-63E0B3E862CA}" srcOrd="6" destOrd="0" presId="urn:microsoft.com/office/officeart/2005/8/layout/cycle2"/>
    <dgm:cxn modelId="{1218F76A-529E-4624-828D-AB0BBE8AE628}" type="presParOf" srcId="{0C1C7978-31D2-4BE9-87C5-DAFDB1C640DB}" destId="{4EB8F1F1-4C32-4989-A524-9EAF3F256036}" srcOrd="7" destOrd="0" presId="urn:microsoft.com/office/officeart/2005/8/layout/cycle2"/>
    <dgm:cxn modelId="{50C27819-B489-4F5B-A06D-204F9BCE1484}" type="presParOf" srcId="{4EB8F1F1-4C32-4989-A524-9EAF3F256036}" destId="{154A0213-66AC-4BE3-A69D-F83E2BA80833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0465E7-97D2-4E7B-8141-C6B2AC34AF46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E16B6C11-2CBC-4D69-9C85-420C501369AA}">
      <dgm:prSet phldrT="[Metin]" custT="1"/>
      <dgm:spPr/>
      <dgm:t>
        <a:bodyPr/>
        <a:lstStyle/>
        <a:p>
          <a:r>
            <a:rPr lang="tr-TR" sz="1600" dirty="0" smtClean="0"/>
            <a:t>Veri Toplama</a:t>
          </a:r>
          <a:endParaRPr lang="tr-TR" sz="1600" dirty="0"/>
        </a:p>
      </dgm:t>
    </dgm:pt>
    <dgm:pt modelId="{233A9308-B167-4D92-9186-9F639AD77E0E}" type="parTrans" cxnId="{7C338C06-4B96-46B2-A3DB-595A9DB0ECE1}">
      <dgm:prSet/>
      <dgm:spPr/>
      <dgm:t>
        <a:bodyPr/>
        <a:lstStyle/>
        <a:p>
          <a:endParaRPr lang="tr-TR"/>
        </a:p>
      </dgm:t>
    </dgm:pt>
    <dgm:pt modelId="{5F99E4AD-DCDF-4458-B9F5-4097935A63F5}" type="sibTrans" cxnId="{7C338C06-4B96-46B2-A3DB-595A9DB0ECE1}">
      <dgm:prSet/>
      <dgm:spPr/>
      <dgm:t>
        <a:bodyPr/>
        <a:lstStyle/>
        <a:p>
          <a:endParaRPr lang="tr-TR"/>
        </a:p>
      </dgm:t>
    </dgm:pt>
    <dgm:pt modelId="{4D7A3863-9604-4F7F-872D-82B75764A86B}">
      <dgm:prSet phldrT="[Metin]" custT="1"/>
      <dgm:spPr/>
      <dgm:t>
        <a:bodyPr/>
        <a:lstStyle/>
        <a:p>
          <a:r>
            <a:rPr lang="tr-TR" sz="1400" dirty="0" smtClean="0"/>
            <a:t>Analiz/ Değerlendirme</a:t>
          </a:r>
          <a:endParaRPr lang="tr-TR" sz="1400" dirty="0"/>
        </a:p>
      </dgm:t>
    </dgm:pt>
    <dgm:pt modelId="{91F678B3-922D-4ECE-A0C2-2FF5023C64D5}" type="parTrans" cxnId="{206E1434-765B-406C-9BE3-FFE52B4C5C86}">
      <dgm:prSet/>
      <dgm:spPr/>
      <dgm:t>
        <a:bodyPr/>
        <a:lstStyle/>
        <a:p>
          <a:endParaRPr lang="tr-TR"/>
        </a:p>
      </dgm:t>
    </dgm:pt>
    <dgm:pt modelId="{F989E97D-8794-4055-8800-16405A5B8065}" type="sibTrans" cxnId="{206E1434-765B-406C-9BE3-FFE52B4C5C86}">
      <dgm:prSet/>
      <dgm:spPr/>
      <dgm:t>
        <a:bodyPr/>
        <a:lstStyle/>
        <a:p>
          <a:endParaRPr lang="tr-TR"/>
        </a:p>
      </dgm:t>
    </dgm:pt>
    <dgm:pt modelId="{38B80B01-B88B-4850-83B7-E4A01204BE62}">
      <dgm:prSet phldrT="[Metin]" custT="1"/>
      <dgm:spPr/>
      <dgm:t>
        <a:bodyPr/>
        <a:lstStyle/>
        <a:p>
          <a:r>
            <a:rPr lang="tr-TR" sz="1600" dirty="0" smtClean="0"/>
            <a:t>Aksiyon Belirleme </a:t>
          </a:r>
          <a:endParaRPr lang="tr-TR" sz="1600" dirty="0"/>
        </a:p>
      </dgm:t>
    </dgm:pt>
    <dgm:pt modelId="{BCE1CBF0-71C9-4F4E-A2E1-C9B263FD38FC}" type="parTrans" cxnId="{D1B19AD5-1133-4698-9F9E-9484B35AA09A}">
      <dgm:prSet/>
      <dgm:spPr/>
      <dgm:t>
        <a:bodyPr/>
        <a:lstStyle/>
        <a:p>
          <a:endParaRPr lang="tr-TR"/>
        </a:p>
      </dgm:t>
    </dgm:pt>
    <dgm:pt modelId="{FA569E37-8A0B-4BCF-ACE1-7D38EA695AAF}" type="sibTrans" cxnId="{D1B19AD5-1133-4698-9F9E-9484B35AA09A}">
      <dgm:prSet/>
      <dgm:spPr/>
      <dgm:t>
        <a:bodyPr/>
        <a:lstStyle/>
        <a:p>
          <a:endParaRPr lang="tr-TR"/>
        </a:p>
      </dgm:t>
    </dgm:pt>
    <dgm:pt modelId="{02560094-CCA4-4FEE-A3C8-BBD98CB39EC7}">
      <dgm:prSet phldrT="[Metin]" custT="1"/>
      <dgm:spPr/>
      <dgm:t>
        <a:bodyPr/>
        <a:lstStyle/>
        <a:p>
          <a:r>
            <a:rPr lang="tr-TR" sz="1600" dirty="0" smtClean="0"/>
            <a:t>Dokümantasyon ve Kayıtlar</a:t>
          </a:r>
          <a:endParaRPr lang="tr-TR" sz="1600" dirty="0"/>
        </a:p>
      </dgm:t>
    </dgm:pt>
    <dgm:pt modelId="{AC2FA56A-E8A1-4652-916A-D6D4AAEE94C9}" type="parTrans" cxnId="{9E02BFDC-9354-4B76-819B-35343CC0DFD7}">
      <dgm:prSet/>
      <dgm:spPr/>
      <dgm:t>
        <a:bodyPr/>
        <a:lstStyle/>
        <a:p>
          <a:endParaRPr lang="tr-TR"/>
        </a:p>
      </dgm:t>
    </dgm:pt>
    <dgm:pt modelId="{A72C0B06-0292-42DC-8321-990B51920A59}" type="sibTrans" cxnId="{9E02BFDC-9354-4B76-819B-35343CC0DFD7}">
      <dgm:prSet/>
      <dgm:spPr/>
      <dgm:t>
        <a:bodyPr/>
        <a:lstStyle/>
        <a:p>
          <a:endParaRPr lang="tr-TR"/>
        </a:p>
      </dgm:t>
    </dgm:pt>
    <dgm:pt modelId="{CD20859F-C303-4076-B64D-AD7FEE6F1486}">
      <dgm:prSet phldrT="[Metin]" custT="1"/>
      <dgm:spPr/>
      <dgm:t>
        <a:bodyPr/>
        <a:lstStyle/>
        <a:p>
          <a:r>
            <a:rPr lang="tr-TR" sz="1600" dirty="0" smtClean="0"/>
            <a:t>Uygulama</a:t>
          </a:r>
          <a:endParaRPr lang="tr-TR" sz="1600" dirty="0"/>
        </a:p>
      </dgm:t>
    </dgm:pt>
    <dgm:pt modelId="{ED1E31B8-E5F3-47A8-AD05-72C1B9461CA2}" type="parTrans" cxnId="{E4955DDE-33C0-4B89-BB82-7D15FE8C8E99}">
      <dgm:prSet/>
      <dgm:spPr/>
      <dgm:t>
        <a:bodyPr/>
        <a:lstStyle/>
        <a:p>
          <a:endParaRPr lang="tr-TR"/>
        </a:p>
      </dgm:t>
    </dgm:pt>
    <dgm:pt modelId="{F4F543D9-3593-4E6E-A345-8616CDA82075}" type="sibTrans" cxnId="{E4955DDE-33C0-4B89-BB82-7D15FE8C8E99}">
      <dgm:prSet/>
      <dgm:spPr/>
      <dgm:t>
        <a:bodyPr/>
        <a:lstStyle/>
        <a:p>
          <a:endParaRPr lang="tr-TR"/>
        </a:p>
      </dgm:t>
    </dgm:pt>
    <dgm:pt modelId="{9AE0FF38-67FF-4B5D-9C5C-5738312E1EEC}" type="pres">
      <dgm:prSet presAssocID="{A30465E7-97D2-4E7B-8141-C6B2AC34AF46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3055C826-1662-4DEB-A781-EA3594ED82F4}" type="pres">
      <dgm:prSet presAssocID="{E16B6C11-2CBC-4D69-9C85-420C501369AA}" presName="Accent1" presStyleCnt="0"/>
      <dgm:spPr/>
    </dgm:pt>
    <dgm:pt modelId="{238D86DB-F7EF-4A20-B0E2-40E06037F8ED}" type="pres">
      <dgm:prSet presAssocID="{E16B6C11-2CBC-4D69-9C85-420C501369AA}" presName="Accent" presStyleLbl="node1" presStyleIdx="0" presStyleCnt="5"/>
      <dgm:spPr/>
      <dgm:t>
        <a:bodyPr/>
        <a:lstStyle/>
        <a:p>
          <a:endParaRPr lang="en-US"/>
        </a:p>
      </dgm:t>
    </dgm:pt>
    <dgm:pt modelId="{F39295FF-A13E-4B30-96D8-83B8FC32EF2B}" type="pres">
      <dgm:prSet presAssocID="{E16B6C11-2CBC-4D69-9C85-420C501369AA}" presName="Parent1" presStyleLbl="revTx" presStyleIdx="0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6D82F-E9D3-4919-8A7E-4F7BB785C3DE}" type="pres">
      <dgm:prSet presAssocID="{4D7A3863-9604-4F7F-872D-82B75764A86B}" presName="Accent2" presStyleCnt="0"/>
      <dgm:spPr/>
    </dgm:pt>
    <dgm:pt modelId="{F309D9ED-88DF-4165-86D7-BDD7AC2CA379}" type="pres">
      <dgm:prSet presAssocID="{4D7A3863-9604-4F7F-872D-82B75764A86B}" presName="Accent" presStyleLbl="node1" presStyleIdx="1" presStyleCnt="5"/>
      <dgm:spPr/>
    </dgm:pt>
    <dgm:pt modelId="{C7640F90-65B3-496E-BB21-70C017A2CF8F}" type="pres">
      <dgm:prSet presAssocID="{4D7A3863-9604-4F7F-872D-82B75764A86B}" presName="Parent2" presStyleLbl="revTx" presStyleIdx="1" presStyleCnt="5" custScaleX="1622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F3C7798-7F40-4D3F-80F4-4813FA5097D7}" type="pres">
      <dgm:prSet presAssocID="{38B80B01-B88B-4850-83B7-E4A01204BE62}" presName="Accent3" presStyleCnt="0"/>
      <dgm:spPr/>
    </dgm:pt>
    <dgm:pt modelId="{71930236-AD30-412F-B01F-B65BCCAE48AA}" type="pres">
      <dgm:prSet presAssocID="{38B80B01-B88B-4850-83B7-E4A01204BE62}" presName="Accent" presStyleLbl="node1" presStyleIdx="2" presStyleCnt="5"/>
      <dgm:spPr/>
    </dgm:pt>
    <dgm:pt modelId="{9323D531-65A7-430D-8F47-4E273FA6CD03}" type="pres">
      <dgm:prSet presAssocID="{38B80B01-B88B-4850-83B7-E4A01204BE62}" presName="Parent3" presStyleLbl="revTx" presStyleIdx="2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F00356-0C1E-43BC-A8DB-C83093F36183}" type="pres">
      <dgm:prSet presAssocID="{CD20859F-C303-4076-B64D-AD7FEE6F1486}" presName="Accent4" presStyleCnt="0"/>
      <dgm:spPr/>
    </dgm:pt>
    <dgm:pt modelId="{E7DDEA87-B91C-4ACE-8898-C33CDA4E9788}" type="pres">
      <dgm:prSet presAssocID="{CD20859F-C303-4076-B64D-AD7FEE6F1486}" presName="Accent" presStyleLbl="node1" presStyleIdx="3" presStyleCnt="5"/>
      <dgm:spPr/>
    </dgm:pt>
    <dgm:pt modelId="{1EB1B884-3115-49C5-BF36-6B831EB5AF93}" type="pres">
      <dgm:prSet presAssocID="{CD20859F-C303-4076-B64D-AD7FEE6F1486}" presName="Parent4" presStyleLbl="revTx" presStyleIdx="3" presStyleCnt="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A31E2-C344-45A9-A02C-55658848CFC5}" type="pres">
      <dgm:prSet presAssocID="{02560094-CCA4-4FEE-A3C8-BBD98CB39EC7}" presName="Accent5" presStyleCnt="0"/>
      <dgm:spPr/>
    </dgm:pt>
    <dgm:pt modelId="{2A7A4C98-3C1C-4B6A-AA48-54B6ED30D608}" type="pres">
      <dgm:prSet presAssocID="{02560094-CCA4-4FEE-A3C8-BBD98CB39EC7}" presName="Accent" presStyleLbl="node1" presStyleIdx="4" presStyleCnt="5"/>
      <dgm:spPr/>
    </dgm:pt>
    <dgm:pt modelId="{BB594A3C-3D10-41C0-AC62-A5309A105843}" type="pres">
      <dgm:prSet presAssocID="{02560094-CCA4-4FEE-A3C8-BBD98CB39EC7}" presName="Parent5" presStyleLbl="revTx" presStyleIdx="4" presStyleCnt="5" custScaleX="24996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EBD1362-082A-C440-B85C-D13D8A695D5B}" type="presOf" srcId="{38B80B01-B88B-4850-83B7-E4A01204BE62}" destId="{9323D531-65A7-430D-8F47-4E273FA6CD03}" srcOrd="0" destOrd="0" presId="urn:microsoft.com/office/officeart/2009/layout/CircleArrowProcess"/>
    <dgm:cxn modelId="{E4955DDE-33C0-4B89-BB82-7D15FE8C8E99}" srcId="{A30465E7-97D2-4E7B-8141-C6B2AC34AF46}" destId="{CD20859F-C303-4076-B64D-AD7FEE6F1486}" srcOrd="3" destOrd="0" parTransId="{ED1E31B8-E5F3-47A8-AD05-72C1B9461CA2}" sibTransId="{F4F543D9-3593-4E6E-A345-8616CDA82075}"/>
    <dgm:cxn modelId="{DAB15977-D7FD-6646-8D92-0E1D3F852537}" type="presOf" srcId="{E16B6C11-2CBC-4D69-9C85-420C501369AA}" destId="{F39295FF-A13E-4B30-96D8-83B8FC32EF2B}" srcOrd="0" destOrd="0" presId="urn:microsoft.com/office/officeart/2009/layout/CircleArrowProcess"/>
    <dgm:cxn modelId="{9E02BFDC-9354-4B76-819B-35343CC0DFD7}" srcId="{A30465E7-97D2-4E7B-8141-C6B2AC34AF46}" destId="{02560094-CCA4-4FEE-A3C8-BBD98CB39EC7}" srcOrd="4" destOrd="0" parTransId="{AC2FA56A-E8A1-4652-916A-D6D4AAEE94C9}" sibTransId="{A72C0B06-0292-42DC-8321-990B51920A59}"/>
    <dgm:cxn modelId="{206E1434-765B-406C-9BE3-FFE52B4C5C86}" srcId="{A30465E7-97D2-4E7B-8141-C6B2AC34AF46}" destId="{4D7A3863-9604-4F7F-872D-82B75764A86B}" srcOrd="1" destOrd="0" parTransId="{91F678B3-922D-4ECE-A0C2-2FF5023C64D5}" sibTransId="{F989E97D-8794-4055-8800-16405A5B8065}"/>
    <dgm:cxn modelId="{D1B19AD5-1133-4698-9F9E-9484B35AA09A}" srcId="{A30465E7-97D2-4E7B-8141-C6B2AC34AF46}" destId="{38B80B01-B88B-4850-83B7-E4A01204BE62}" srcOrd="2" destOrd="0" parTransId="{BCE1CBF0-71C9-4F4E-A2E1-C9B263FD38FC}" sibTransId="{FA569E37-8A0B-4BCF-ACE1-7D38EA695AAF}"/>
    <dgm:cxn modelId="{7C338C06-4B96-46B2-A3DB-595A9DB0ECE1}" srcId="{A30465E7-97D2-4E7B-8141-C6B2AC34AF46}" destId="{E16B6C11-2CBC-4D69-9C85-420C501369AA}" srcOrd="0" destOrd="0" parTransId="{233A9308-B167-4D92-9186-9F639AD77E0E}" sibTransId="{5F99E4AD-DCDF-4458-B9F5-4097935A63F5}"/>
    <dgm:cxn modelId="{FDEBB082-C925-B445-95F6-CA8B810F265B}" type="presOf" srcId="{02560094-CCA4-4FEE-A3C8-BBD98CB39EC7}" destId="{BB594A3C-3D10-41C0-AC62-A5309A105843}" srcOrd="0" destOrd="0" presId="urn:microsoft.com/office/officeart/2009/layout/CircleArrowProcess"/>
    <dgm:cxn modelId="{B39BBE44-069D-AB4A-8C6B-E2027AB0BF18}" type="presOf" srcId="{4D7A3863-9604-4F7F-872D-82B75764A86B}" destId="{C7640F90-65B3-496E-BB21-70C017A2CF8F}" srcOrd="0" destOrd="0" presId="urn:microsoft.com/office/officeart/2009/layout/CircleArrowProcess"/>
    <dgm:cxn modelId="{17926752-33AE-2649-B53A-96C1B341E841}" type="presOf" srcId="{CD20859F-C303-4076-B64D-AD7FEE6F1486}" destId="{1EB1B884-3115-49C5-BF36-6B831EB5AF93}" srcOrd="0" destOrd="0" presId="urn:microsoft.com/office/officeart/2009/layout/CircleArrowProcess"/>
    <dgm:cxn modelId="{0A957DA1-5192-424D-92C8-26055BCD9FB1}" type="presOf" srcId="{A30465E7-97D2-4E7B-8141-C6B2AC34AF46}" destId="{9AE0FF38-67FF-4B5D-9C5C-5738312E1EEC}" srcOrd="0" destOrd="0" presId="urn:microsoft.com/office/officeart/2009/layout/CircleArrowProcess"/>
    <dgm:cxn modelId="{C2E4F99E-A6EF-B04D-8B9B-D82FCFB44448}" type="presParOf" srcId="{9AE0FF38-67FF-4B5D-9C5C-5738312E1EEC}" destId="{3055C826-1662-4DEB-A781-EA3594ED82F4}" srcOrd="0" destOrd="0" presId="urn:microsoft.com/office/officeart/2009/layout/CircleArrowProcess"/>
    <dgm:cxn modelId="{ECDECB9C-8880-DE44-A127-75C014F92A81}" type="presParOf" srcId="{3055C826-1662-4DEB-A781-EA3594ED82F4}" destId="{238D86DB-F7EF-4A20-B0E2-40E06037F8ED}" srcOrd="0" destOrd="0" presId="urn:microsoft.com/office/officeart/2009/layout/CircleArrowProcess"/>
    <dgm:cxn modelId="{7A1BAA0D-1ED1-6843-B849-B4787DE9CD2E}" type="presParOf" srcId="{9AE0FF38-67FF-4B5D-9C5C-5738312E1EEC}" destId="{F39295FF-A13E-4B30-96D8-83B8FC32EF2B}" srcOrd="1" destOrd="0" presId="urn:microsoft.com/office/officeart/2009/layout/CircleArrowProcess"/>
    <dgm:cxn modelId="{D9CC3297-EECE-9045-84BD-6EE711600743}" type="presParOf" srcId="{9AE0FF38-67FF-4B5D-9C5C-5738312E1EEC}" destId="{EB16D82F-E9D3-4919-8A7E-4F7BB785C3DE}" srcOrd="2" destOrd="0" presId="urn:microsoft.com/office/officeart/2009/layout/CircleArrowProcess"/>
    <dgm:cxn modelId="{65427ED7-4D81-B64F-80C3-EB240DEEB5A8}" type="presParOf" srcId="{EB16D82F-E9D3-4919-8A7E-4F7BB785C3DE}" destId="{F309D9ED-88DF-4165-86D7-BDD7AC2CA379}" srcOrd="0" destOrd="0" presId="urn:microsoft.com/office/officeart/2009/layout/CircleArrowProcess"/>
    <dgm:cxn modelId="{A05A0294-3923-2C44-8D64-4F8744FC0F40}" type="presParOf" srcId="{9AE0FF38-67FF-4B5D-9C5C-5738312E1EEC}" destId="{C7640F90-65B3-496E-BB21-70C017A2CF8F}" srcOrd="3" destOrd="0" presId="urn:microsoft.com/office/officeart/2009/layout/CircleArrowProcess"/>
    <dgm:cxn modelId="{5C8AE096-B812-4541-B2CE-E2E7A0A01A05}" type="presParOf" srcId="{9AE0FF38-67FF-4B5D-9C5C-5738312E1EEC}" destId="{5F3C7798-7F40-4D3F-80F4-4813FA5097D7}" srcOrd="4" destOrd="0" presId="urn:microsoft.com/office/officeart/2009/layout/CircleArrowProcess"/>
    <dgm:cxn modelId="{6A6B31B0-E15E-7045-B49F-BCDCF7C18371}" type="presParOf" srcId="{5F3C7798-7F40-4D3F-80F4-4813FA5097D7}" destId="{71930236-AD30-412F-B01F-B65BCCAE48AA}" srcOrd="0" destOrd="0" presId="urn:microsoft.com/office/officeart/2009/layout/CircleArrowProcess"/>
    <dgm:cxn modelId="{7686C8B9-40CE-D84E-8C15-CCC13C7CA82D}" type="presParOf" srcId="{9AE0FF38-67FF-4B5D-9C5C-5738312E1EEC}" destId="{9323D531-65A7-430D-8F47-4E273FA6CD03}" srcOrd="5" destOrd="0" presId="urn:microsoft.com/office/officeart/2009/layout/CircleArrowProcess"/>
    <dgm:cxn modelId="{2CE51CF6-231F-1948-85E9-16445A24E4FE}" type="presParOf" srcId="{9AE0FF38-67FF-4B5D-9C5C-5738312E1EEC}" destId="{CAF00356-0C1E-43BC-A8DB-C83093F36183}" srcOrd="6" destOrd="0" presId="urn:microsoft.com/office/officeart/2009/layout/CircleArrowProcess"/>
    <dgm:cxn modelId="{85C72B37-3FCB-9F44-BE05-0D7D9F1C5712}" type="presParOf" srcId="{CAF00356-0C1E-43BC-A8DB-C83093F36183}" destId="{E7DDEA87-B91C-4ACE-8898-C33CDA4E9788}" srcOrd="0" destOrd="0" presId="urn:microsoft.com/office/officeart/2009/layout/CircleArrowProcess"/>
    <dgm:cxn modelId="{05240FB9-C161-F246-89C6-71AE34A5F918}" type="presParOf" srcId="{9AE0FF38-67FF-4B5D-9C5C-5738312E1EEC}" destId="{1EB1B884-3115-49C5-BF36-6B831EB5AF93}" srcOrd="7" destOrd="0" presId="urn:microsoft.com/office/officeart/2009/layout/CircleArrowProcess"/>
    <dgm:cxn modelId="{5FBBFDBF-95B3-AB43-B490-B806DDF4F1AB}" type="presParOf" srcId="{9AE0FF38-67FF-4B5D-9C5C-5738312E1EEC}" destId="{783A31E2-C344-45A9-A02C-55658848CFC5}" srcOrd="8" destOrd="0" presId="urn:microsoft.com/office/officeart/2009/layout/CircleArrowProcess"/>
    <dgm:cxn modelId="{8252BACC-0696-4946-B69F-0CBAC2389A3A}" type="presParOf" srcId="{783A31E2-C344-45A9-A02C-55658848CFC5}" destId="{2A7A4C98-3C1C-4B6A-AA48-54B6ED30D608}" srcOrd="0" destOrd="0" presId="urn:microsoft.com/office/officeart/2009/layout/CircleArrowProcess"/>
    <dgm:cxn modelId="{58A81BDB-887B-0E44-93D4-C080019B5508}" type="presParOf" srcId="{9AE0FF38-67FF-4B5D-9C5C-5738312E1EEC}" destId="{BB594A3C-3D10-41C0-AC62-A5309A105843}" srcOrd="9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B5BFEE2-D6D6-452F-A873-F11E5812335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4533F42-FAAF-4CFB-B90D-AADE0D5927CE}">
      <dgm:prSet phldrT="[Metin]" custT="1"/>
      <dgm:spPr/>
      <dgm:t>
        <a:bodyPr/>
        <a:lstStyle/>
        <a:p>
          <a:r>
            <a:rPr lang="tr-TR" sz="1400" dirty="0" smtClean="0"/>
            <a:t>Bölüm</a:t>
          </a:r>
          <a:r>
            <a:rPr lang="tr-TR" sz="2100" dirty="0" smtClean="0"/>
            <a:t> </a:t>
          </a:r>
          <a:r>
            <a:rPr lang="tr-TR" sz="1400" dirty="0" smtClean="0"/>
            <a:t>Kurulu</a:t>
          </a:r>
          <a:endParaRPr lang="tr-TR" sz="1400" dirty="0"/>
        </a:p>
      </dgm:t>
    </dgm:pt>
    <dgm:pt modelId="{C84324F8-834F-4BED-AB88-82CBCEADE059}" type="parTrans" cxnId="{8327F0A7-01A5-4B21-AACD-C25A57AFF6B1}">
      <dgm:prSet/>
      <dgm:spPr/>
      <dgm:t>
        <a:bodyPr/>
        <a:lstStyle/>
        <a:p>
          <a:endParaRPr lang="tr-TR"/>
        </a:p>
      </dgm:t>
    </dgm:pt>
    <dgm:pt modelId="{37991BDB-7682-46D2-BF76-3E2835FF4851}" type="sibTrans" cxnId="{8327F0A7-01A5-4B21-AACD-C25A57AFF6B1}">
      <dgm:prSet/>
      <dgm:spPr/>
      <dgm:t>
        <a:bodyPr/>
        <a:lstStyle/>
        <a:p>
          <a:endParaRPr lang="tr-TR"/>
        </a:p>
      </dgm:t>
    </dgm:pt>
    <dgm:pt modelId="{746391C2-D8B2-4A1E-A854-C9633BFE51F7}">
      <dgm:prSet phldrT="[Metin]" custT="1"/>
      <dgm:spPr/>
      <dgm:t>
        <a:bodyPr/>
        <a:lstStyle/>
        <a:p>
          <a:r>
            <a:rPr lang="tr-TR" sz="1400" dirty="0" smtClean="0"/>
            <a:t>Danışmanlar</a:t>
          </a:r>
          <a:endParaRPr lang="tr-TR" sz="1400" dirty="0"/>
        </a:p>
      </dgm:t>
    </dgm:pt>
    <dgm:pt modelId="{DDC81B41-0830-4768-98E0-3DFD416C9B7C}" type="parTrans" cxnId="{14BFA93F-43D0-47BF-AE68-5794CF0E2058}">
      <dgm:prSet/>
      <dgm:spPr/>
      <dgm:t>
        <a:bodyPr/>
        <a:lstStyle/>
        <a:p>
          <a:endParaRPr lang="tr-TR"/>
        </a:p>
      </dgm:t>
    </dgm:pt>
    <dgm:pt modelId="{AFB5CD78-17E1-4508-ADED-83C0C9C5E1E1}" type="sibTrans" cxnId="{14BFA93F-43D0-47BF-AE68-5794CF0E2058}">
      <dgm:prSet/>
      <dgm:spPr/>
      <dgm:t>
        <a:bodyPr/>
        <a:lstStyle/>
        <a:p>
          <a:endParaRPr lang="tr-TR"/>
        </a:p>
      </dgm:t>
    </dgm:pt>
    <dgm:pt modelId="{152D597A-5270-4B4B-807A-2208656B687D}">
      <dgm:prSet phldrT="[Metin]" custT="1"/>
      <dgm:spPr/>
      <dgm:t>
        <a:bodyPr/>
        <a:lstStyle/>
        <a:p>
          <a:r>
            <a:rPr lang="tr-TR" sz="1400" dirty="0" smtClean="0"/>
            <a:t>Komisyonlar </a:t>
          </a:r>
          <a:endParaRPr lang="tr-TR" sz="1400" dirty="0"/>
        </a:p>
      </dgm:t>
    </dgm:pt>
    <dgm:pt modelId="{FFC6414C-AF05-402D-BA57-6357105E1683}" type="parTrans" cxnId="{D9A88168-2A6A-4CE9-B1BA-E72A5FAFD86B}">
      <dgm:prSet/>
      <dgm:spPr/>
      <dgm:t>
        <a:bodyPr/>
        <a:lstStyle/>
        <a:p>
          <a:endParaRPr lang="tr-TR"/>
        </a:p>
      </dgm:t>
    </dgm:pt>
    <dgm:pt modelId="{869A1BAF-0154-4DC4-9EC9-2F86F1C27391}" type="sibTrans" cxnId="{D9A88168-2A6A-4CE9-B1BA-E72A5FAFD86B}">
      <dgm:prSet/>
      <dgm:spPr/>
      <dgm:t>
        <a:bodyPr/>
        <a:lstStyle/>
        <a:p>
          <a:endParaRPr lang="tr-TR"/>
        </a:p>
      </dgm:t>
    </dgm:pt>
    <dgm:pt modelId="{ABD962F0-38A6-44E0-9A59-1E7ED64009AF}" type="pres">
      <dgm:prSet presAssocID="{7B5BFEE2-D6D6-452F-A873-F11E58123356}" presName="arrowDiagram" presStyleCnt="0">
        <dgm:presLayoutVars>
          <dgm:chMax val="5"/>
          <dgm:dir/>
          <dgm:resizeHandles val="exact"/>
        </dgm:presLayoutVars>
      </dgm:prSet>
      <dgm:spPr/>
    </dgm:pt>
    <dgm:pt modelId="{DE05715C-22C0-4A0A-8AAE-2BC9C3A33C76}" type="pres">
      <dgm:prSet presAssocID="{7B5BFEE2-D6D6-452F-A873-F11E58123356}" presName="arrow" presStyleLbl="bgShp" presStyleIdx="0" presStyleCnt="1"/>
      <dgm:spPr/>
      <dgm:t>
        <a:bodyPr/>
        <a:lstStyle/>
        <a:p>
          <a:endParaRPr lang="en-US"/>
        </a:p>
      </dgm:t>
    </dgm:pt>
    <dgm:pt modelId="{6351115A-0E99-4DF6-9DCB-54D3D7247A61}" type="pres">
      <dgm:prSet presAssocID="{7B5BFEE2-D6D6-452F-A873-F11E58123356}" presName="arrowDiagram3" presStyleCnt="0"/>
      <dgm:spPr/>
    </dgm:pt>
    <dgm:pt modelId="{1473A425-A55B-4F85-BA31-39D31C55C0CF}" type="pres">
      <dgm:prSet presAssocID="{04533F42-FAAF-4CFB-B90D-AADE0D5927CE}" presName="bullet3a" presStyleLbl="node1" presStyleIdx="0" presStyleCnt="3"/>
      <dgm:spPr/>
    </dgm:pt>
    <dgm:pt modelId="{B98F65DA-3A34-4F9E-AC2E-736A2D61F5A0}" type="pres">
      <dgm:prSet presAssocID="{04533F42-FAAF-4CFB-B90D-AADE0D5927CE}" presName="textBox3a" presStyleLbl="revTx" presStyleIdx="0" presStyleCnt="3" custScaleX="215176" custLinFactNeighborX="68291" custLinFactNeighborY="-9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F9BA2-D19D-411C-A615-5B2B922BC217}" type="pres">
      <dgm:prSet presAssocID="{746391C2-D8B2-4A1E-A854-C9633BFE51F7}" presName="bullet3b" presStyleLbl="node1" presStyleIdx="1" presStyleCnt="3"/>
      <dgm:spPr/>
    </dgm:pt>
    <dgm:pt modelId="{A3D4AB49-B7F9-445C-ACAE-0A8B0938B890}" type="pres">
      <dgm:prSet presAssocID="{746391C2-D8B2-4A1E-A854-C9633BFE51F7}" presName="textBox3b" presStyleLbl="revTx" presStyleIdx="1" presStyleCnt="3" custScaleX="18066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4B9EDBA-1C73-4D77-82F7-C38A3B314E3A}" type="pres">
      <dgm:prSet presAssocID="{152D597A-5270-4B4B-807A-2208656B687D}" presName="bullet3c" presStyleLbl="node1" presStyleIdx="2" presStyleCnt="3"/>
      <dgm:spPr/>
    </dgm:pt>
    <dgm:pt modelId="{FD420A6D-8BE3-4E9C-941B-ABBAFAFECFFF}" type="pres">
      <dgm:prSet presAssocID="{152D597A-5270-4B4B-807A-2208656B687D}" presName="textBox3c" presStyleLbl="revTx" presStyleIdx="2" presStyleCnt="3" custScaleX="157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327F0A7-01A5-4B21-AACD-C25A57AFF6B1}" srcId="{7B5BFEE2-D6D6-452F-A873-F11E58123356}" destId="{04533F42-FAAF-4CFB-B90D-AADE0D5927CE}" srcOrd="0" destOrd="0" parTransId="{C84324F8-834F-4BED-AB88-82CBCEADE059}" sibTransId="{37991BDB-7682-46D2-BF76-3E2835FF4851}"/>
    <dgm:cxn modelId="{3CB7CA59-9ED0-F449-B1E7-552C1372BEA5}" type="presOf" srcId="{04533F42-FAAF-4CFB-B90D-AADE0D5927CE}" destId="{B98F65DA-3A34-4F9E-AC2E-736A2D61F5A0}" srcOrd="0" destOrd="0" presId="urn:microsoft.com/office/officeart/2005/8/layout/arrow2"/>
    <dgm:cxn modelId="{14BFA93F-43D0-47BF-AE68-5794CF0E2058}" srcId="{7B5BFEE2-D6D6-452F-A873-F11E58123356}" destId="{746391C2-D8B2-4A1E-A854-C9633BFE51F7}" srcOrd="1" destOrd="0" parTransId="{DDC81B41-0830-4768-98E0-3DFD416C9B7C}" sibTransId="{AFB5CD78-17E1-4508-ADED-83C0C9C5E1E1}"/>
    <dgm:cxn modelId="{DA04782C-1159-C849-96AD-ADC12C75D8FB}" type="presOf" srcId="{152D597A-5270-4B4B-807A-2208656B687D}" destId="{FD420A6D-8BE3-4E9C-941B-ABBAFAFECFFF}" srcOrd="0" destOrd="0" presId="urn:microsoft.com/office/officeart/2005/8/layout/arrow2"/>
    <dgm:cxn modelId="{D9A88168-2A6A-4CE9-B1BA-E72A5FAFD86B}" srcId="{7B5BFEE2-D6D6-452F-A873-F11E58123356}" destId="{152D597A-5270-4B4B-807A-2208656B687D}" srcOrd="2" destOrd="0" parTransId="{FFC6414C-AF05-402D-BA57-6357105E1683}" sibTransId="{869A1BAF-0154-4DC4-9EC9-2F86F1C27391}"/>
    <dgm:cxn modelId="{FAC436E2-F0E4-AA4D-B7E6-5D5A4CA1EB5C}" type="presOf" srcId="{746391C2-D8B2-4A1E-A854-C9633BFE51F7}" destId="{A3D4AB49-B7F9-445C-ACAE-0A8B0938B890}" srcOrd="0" destOrd="0" presId="urn:microsoft.com/office/officeart/2005/8/layout/arrow2"/>
    <dgm:cxn modelId="{8F3045A7-CD43-7A46-BFCC-24CBFBF26AFE}" type="presOf" srcId="{7B5BFEE2-D6D6-452F-A873-F11E58123356}" destId="{ABD962F0-38A6-44E0-9A59-1E7ED64009AF}" srcOrd="0" destOrd="0" presId="urn:microsoft.com/office/officeart/2005/8/layout/arrow2"/>
    <dgm:cxn modelId="{4EC469A6-790E-B240-B746-E25BE03DBC6A}" type="presParOf" srcId="{ABD962F0-38A6-44E0-9A59-1E7ED64009AF}" destId="{DE05715C-22C0-4A0A-8AAE-2BC9C3A33C76}" srcOrd="0" destOrd="0" presId="urn:microsoft.com/office/officeart/2005/8/layout/arrow2"/>
    <dgm:cxn modelId="{C411790B-BB74-5B4F-8C92-7ED922814BCA}" type="presParOf" srcId="{ABD962F0-38A6-44E0-9A59-1E7ED64009AF}" destId="{6351115A-0E99-4DF6-9DCB-54D3D7247A61}" srcOrd="1" destOrd="0" presId="urn:microsoft.com/office/officeart/2005/8/layout/arrow2"/>
    <dgm:cxn modelId="{6F200AB1-9F3B-F14E-AC7B-3919B61D9CC3}" type="presParOf" srcId="{6351115A-0E99-4DF6-9DCB-54D3D7247A61}" destId="{1473A425-A55B-4F85-BA31-39D31C55C0CF}" srcOrd="0" destOrd="0" presId="urn:microsoft.com/office/officeart/2005/8/layout/arrow2"/>
    <dgm:cxn modelId="{1476EEEF-7C11-DF48-96AA-BABB7CE70B82}" type="presParOf" srcId="{6351115A-0E99-4DF6-9DCB-54D3D7247A61}" destId="{B98F65DA-3A34-4F9E-AC2E-736A2D61F5A0}" srcOrd="1" destOrd="0" presId="urn:microsoft.com/office/officeart/2005/8/layout/arrow2"/>
    <dgm:cxn modelId="{F3F7DB7A-6F7A-314D-9F04-A923D334DF3A}" type="presParOf" srcId="{6351115A-0E99-4DF6-9DCB-54D3D7247A61}" destId="{956F9BA2-D19D-411C-A615-5B2B922BC217}" srcOrd="2" destOrd="0" presId="urn:microsoft.com/office/officeart/2005/8/layout/arrow2"/>
    <dgm:cxn modelId="{A0A287D0-6E3F-D848-85DC-98AF583E8CF9}" type="presParOf" srcId="{6351115A-0E99-4DF6-9DCB-54D3D7247A61}" destId="{A3D4AB49-B7F9-445C-ACAE-0A8B0938B890}" srcOrd="3" destOrd="0" presId="urn:microsoft.com/office/officeart/2005/8/layout/arrow2"/>
    <dgm:cxn modelId="{83FFD96E-D334-8B45-8DD4-0FA551607CE1}" type="presParOf" srcId="{6351115A-0E99-4DF6-9DCB-54D3D7247A61}" destId="{74B9EDBA-1C73-4D77-82F7-C38A3B314E3A}" srcOrd="4" destOrd="0" presId="urn:microsoft.com/office/officeart/2005/8/layout/arrow2"/>
    <dgm:cxn modelId="{D6932DA3-3A35-234A-96A9-4111E2C0D41A}" type="presParOf" srcId="{6351115A-0E99-4DF6-9DCB-54D3D7247A61}" destId="{FD420A6D-8BE3-4E9C-941B-ABBAFAFECFFF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5BFEE2-D6D6-452F-A873-F11E5812335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04533F42-FAAF-4CFB-B90D-AADE0D5927CE}">
      <dgm:prSet phldrT="[Metin]" custT="1"/>
      <dgm:spPr/>
      <dgm:t>
        <a:bodyPr/>
        <a:lstStyle/>
        <a:p>
          <a:r>
            <a:rPr lang="tr-TR" sz="1400" dirty="0" smtClean="0"/>
            <a:t>Anket</a:t>
          </a:r>
          <a:endParaRPr lang="tr-TR" sz="1400" dirty="0"/>
        </a:p>
      </dgm:t>
    </dgm:pt>
    <dgm:pt modelId="{C84324F8-834F-4BED-AB88-82CBCEADE059}" type="parTrans" cxnId="{8327F0A7-01A5-4B21-AACD-C25A57AFF6B1}">
      <dgm:prSet/>
      <dgm:spPr/>
      <dgm:t>
        <a:bodyPr/>
        <a:lstStyle/>
        <a:p>
          <a:endParaRPr lang="tr-TR" sz="1400"/>
        </a:p>
      </dgm:t>
    </dgm:pt>
    <dgm:pt modelId="{37991BDB-7682-46D2-BF76-3E2835FF4851}" type="sibTrans" cxnId="{8327F0A7-01A5-4B21-AACD-C25A57AFF6B1}">
      <dgm:prSet/>
      <dgm:spPr/>
      <dgm:t>
        <a:bodyPr/>
        <a:lstStyle/>
        <a:p>
          <a:endParaRPr lang="tr-TR" sz="1400"/>
        </a:p>
      </dgm:t>
    </dgm:pt>
    <dgm:pt modelId="{746391C2-D8B2-4A1E-A854-C9633BFE51F7}">
      <dgm:prSet phldrT="[Metin]" custT="1"/>
      <dgm:spPr/>
      <dgm:t>
        <a:bodyPr/>
        <a:lstStyle/>
        <a:p>
          <a:r>
            <a:rPr lang="tr-TR" sz="1400" dirty="0" smtClean="0"/>
            <a:t>Mülakat</a:t>
          </a:r>
          <a:endParaRPr lang="tr-TR" sz="1400" dirty="0"/>
        </a:p>
      </dgm:t>
    </dgm:pt>
    <dgm:pt modelId="{DDC81B41-0830-4768-98E0-3DFD416C9B7C}" type="parTrans" cxnId="{14BFA93F-43D0-47BF-AE68-5794CF0E2058}">
      <dgm:prSet/>
      <dgm:spPr/>
      <dgm:t>
        <a:bodyPr/>
        <a:lstStyle/>
        <a:p>
          <a:endParaRPr lang="tr-TR" sz="1400"/>
        </a:p>
      </dgm:t>
    </dgm:pt>
    <dgm:pt modelId="{AFB5CD78-17E1-4508-ADED-83C0C9C5E1E1}" type="sibTrans" cxnId="{14BFA93F-43D0-47BF-AE68-5794CF0E2058}">
      <dgm:prSet/>
      <dgm:spPr/>
      <dgm:t>
        <a:bodyPr/>
        <a:lstStyle/>
        <a:p>
          <a:endParaRPr lang="tr-TR" sz="1400"/>
        </a:p>
      </dgm:t>
    </dgm:pt>
    <dgm:pt modelId="{152D597A-5270-4B4B-807A-2208656B687D}">
      <dgm:prSet phldrT="[Metin]" custT="1"/>
      <dgm:spPr/>
      <dgm:t>
        <a:bodyPr/>
        <a:lstStyle/>
        <a:p>
          <a:r>
            <a:rPr lang="tr-TR" sz="1400" dirty="0" smtClean="0"/>
            <a:t>İstatistik</a:t>
          </a:r>
          <a:endParaRPr lang="tr-TR" sz="1400" dirty="0"/>
        </a:p>
      </dgm:t>
    </dgm:pt>
    <dgm:pt modelId="{FFC6414C-AF05-402D-BA57-6357105E1683}" type="parTrans" cxnId="{D9A88168-2A6A-4CE9-B1BA-E72A5FAFD86B}">
      <dgm:prSet/>
      <dgm:spPr/>
      <dgm:t>
        <a:bodyPr/>
        <a:lstStyle/>
        <a:p>
          <a:endParaRPr lang="tr-TR" sz="1400"/>
        </a:p>
      </dgm:t>
    </dgm:pt>
    <dgm:pt modelId="{869A1BAF-0154-4DC4-9EC9-2F86F1C27391}" type="sibTrans" cxnId="{D9A88168-2A6A-4CE9-B1BA-E72A5FAFD86B}">
      <dgm:prSet/>
      <dgm:spPr/>
      <dgm:t>
        <a:bodyPr/>
        <a:lstStyle/>
        <a:p>
          <a:endParaRPr lang="tr-TR" sz="1400"/>
        </a:p>
      </dgm:t>
    </dgm:pt>
    <dgm:pt modelId="{BEE5367E-6EF5-4256-9F4F-90C6D48B1908}">
      <dgm:prSet phldrT="[Metin]" custT="1"/>
      <dgm:spPr/>
      <dgm:t>
        <a:bodyPr/>
        <a:lstStyle/>
        <a:p>
          <a:r>
            <a:rPr lang="tr-TR" sz="1400" dirty="0" smtClean="0"/>
            <a:t>Gözden geçirme</a:t>
          </a:r>
          <a:endParaRPr lang="tr-TR" sz="1400" dirty="0"/>
        </a:p>
      </dgm:t>
    </dgm:pt>
    <dgm:pt modelId="{07E5F202-9E69-420F-BB0B-5DB7816210CD}" type="parTrans" cxnId="{A71A332B-7333-4543-8029-FD9DFC94A6DB}">
      <dgm:prSet/>
      <dgm:spPr/>
      <dgm:t>
        <a:bodyPr/>
        <a:lstStyle/>
        <a:p>
          <a:endParaRPr lang="tr-TR" sz="1400"/>
        </a:p>
      </dgm:t>
    </dgm:pt>
    <dgm:pt modelId="{7838BF58-837B-4917-B8BD-C9C7E9D35098}" type="sibTrans" cxnId="{A71A332B-7333-4543-8029-FD9DFC94A6DB}">
      <dgm:prSet/>
      <dgm:spPr/>
      <dgm:t>
        <a:bodyPr/>
        <a:lstStyle/>
        <a:p>
          <a:endParaRPr lang="tr-TR" sz="1400"/>
        </a:p>
      </dgm:t>
    </dgm:pt>
    <dgm:pt modelId="{429CF49D-FC3E-4C80-9D52-8996C73D3721}">
      <dgm:prSet phldrT="[Metin]" custT="1"/>
      <dgm:spPr/>
      <dgm:t>
        <a:bodyPr/>
        <a:lstStyle/>
        <a:p>
          <a:r>
            <a:rPr lang="tr-TR" sz="1400" dirty="0" smtClean="0"/>
            <a:t>Toplantı</a:t>
          </a:r>
          <a:endParaRPr lang="tr-TR" sz="1400" dirty="0"/>
        </a:p>
      </dgm:t>
    </dgm:pt>
    <dgm:pt modelId="{B6668CCA-EB75-4927-9C83-8A1E1A305E1E}" type="parTrans" cxnId="{08407E5E-3F8F-44EA-82FD-87AF60307F02}">
      <dgm:prSet/>
      <dgm:spPr/>
      <dgm:t>
        <a:bodyPr/>
        <a:lstStyle/>
        <a:p>
          <a:endParaRPr lang="tr-TR" sz="1400"/>
        </a:p>
      </dgm:t>
    </dgm:pt>
    <dgm:pt modelId="{C9283E0E-14E7-477B-9C79-B93E8563B076}" type="sibTrans" cxnId="{08407E5E-3F8F-44EA-82FD-87AF60307F02}">
      <dgm:prSet/>
      <dgm:spPr/>
      <dgm:t>
        <a:bodyPr/>
        <a:lstStyle/>
        <a:p>
          <a:endParaRPr lang="tr-TR" sz="1400"/>
        </a:p>
      </dgm:t>
    </dgm:pt>
    <dgm:pt modelId="{ABD962F0-38A6-44E0-9A59-1E7ED64009AF}" type="pres">
      <dgm:prSet presAssocID="{7B5BFEE2-D6D6-452F-A873-F11E58123356}" presName="arrowDiagram" presStyleCnt="0">
        <dgm:presLayoutVars>
          <dgm:chMax val="5"/>
          <dgm:dir/>
          <dgm:resizeHandles val="exact"/>
        </dgm:presLayoutVars>
      </dgm:prSet>
      <dgm:spPr/>
    </dgm:pt>
    <dgm:pt modelId="{DE05715C-22C0-4A0A-8AAE-2BC9C3A33C76}" type="pres">
      <dgm:prSet presAssocID="{7B5BFEE2-D6D6-452F-A873-F11E58123356}" presName="arrow" presStyleLbl="bgShp" presStyleIdx="0" presStyleCnt="1" custAng="10800000" custScaleX="94784"/>
      <dgm:spPr/>
    </dgm:pt>
    <dgm:pt modelId="{AC2DEC67-552C-42D7-B263-8601B123FDD1}" type="pres">
      <dgm:prSet presAssocID="{7B5BFEE2-D6D6-452F-A873-F11E58123356}" presName="arrowDiagram5" presStyleCnt="0"/>
      <dgm:spPr/>
    </dgm:pt>
    <dgm:pt modelId="{BA12D094-319B-44F0-BF16-218D6DDA6CFC}" type="pres">
      <dgm:prSet presAssocID="{04533F42-FAAF-4CFB-B90D-AADE0D5927CE}" presName="bullet5a" presStyleLbl="node1" presStyleIdx="0" presStyleCnt="5"/>
      <dgm:spPr/>
    </dgm:pt>
    <dgm:pt modelId="{29485233-4D34-43E2-B979-1F6EAE0A0AC2}" type="pres">
      <dgm:prSet presAssocID="{04533F42-FAAF-4CFB-B90D-AADE0D5927CE}" presName="textBox5a" presStyleLbl="revTx" presStyleIdx="0" presStyleCnt="5" custScaleX="2050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89CF07-3C37-4ABB-B8F2-1A07B503EB9D}" type="pres">
      <dgm:prSet presAssocID="{746391C2-D8B2-4A1E-A854-C9633BFE51F7}" presName="bullet5b" presStyleLbl="node1" presStyleIdx="1" presStyleCnt="5"/>
      <dgm:spPr/>
    </dgm:pt>
    <dgm:pt modelId="{8CC8BC2C-FD25-4088-B7A0-3ECF9F77429B}" type="pres">
      <dgm:prSet presAssocID="{746391C2-D8B2-4A1E-A854-C9633BFE51F7}" presName="textBox5b" presStyleLbl="revTx" presStyleIdx="1" presStyleCnt="5" custScaleX="1716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49A169-D202-4A94-B7C9-2C9605FB64F2}" type="pres">
      <dgm:prSet presAssocID="{152D597A-5270-4B4B-807A-2208656B687D}" presName="bullet5c" presStyleLbl="node1" presStyleIdx="2" presStyleCnt="5"/>
      <dgm:spPr/>
    </dgm:pt>
    <dgm:pt modelId="{260EB688-DA92-4C22-A3F3-355A14DF6C0F}" type="pres">
      <dgm:prSet presAssocID="{152D597A-5270-4B4B-807A-2208656B687D}" presName="textBox5c" presStyleLbl="revTx" presStyleIdx="2" presStyleCnt="5" custScaleX="1563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7F254A-50BB-4D9B-A509-975CCFD99A75}" type="pres">
      <dgm:prSet presAssocID="{BEE5367E-6EF5-4256-9F4F-90C6D48B1908}" presName="bullet5d" presStyleLbl="node1" presStyleIdx="3" presStyleCnt="5"/>
      <dgm:spPr/>
    </dgm:pt>
    <dgm:pt modelId="{0F1F92B0-D113-4B24-AC90-2F9F55DAF6D7}" type="pres">
      <dgm:prSet presAssocID="{BEE5367E-6EF5-4256-9F4F-90C6D48B1908}" presName="textBox5d" presStyleLbl="revTx" presStyleIdx="3" presStyleCnt="5" custScaleX="165977" custLinFactNeighborX="-15839" custLinFactNeighborY="-2371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D9AFE9-E766-4343-BB72-8FEAD98663BF}" type="pres">
      <dgm:prSet presAssocID="{429CF49D-FC3E-4C80-9D52-8996C73D3721}" presName="bullet5e" presStyleLbl="node1" presStyleIdx="4" presStyleCnt="5"/>
      <dgm:spPr/>
    </dgm:pt>
    <dgm:pt modelId="{975F6E53-140D-4F6F-A936-6782F30F71AE}" type="pres">
      <dgm:prSet presAssocID="{429CF49D-FC3E-4C80-9D52-8996C73D3721}" presName="textBox5e" presStyleLbl="revTx" presStyleIdx="4" presStyleCnt="5" custScaleX="190423" custLinFactNeighborX="47330" custLinFactNeighborY="5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F58564-4437-EE47-9733-CE5FA1F4FD43}" type="presOf" srcId="{746391C2-D8B2-4A1E-A854-C9633BFE51F7}" destId="{8CC8BC2C-FD25-4088-B7A0-3ECF9F77429B}" srcOrd="0" destOrd="0" presId="urn:microsoft.com/office/officeart/2005/8/layout/arrow2"/>
    <dgm:cxn modelId="{1B98E985-EF35-D74A-9CF3-E03751BF2C79}" type="presOf" srcId="{7B5BFEE2-D6D6-452F-A873-F11E58123356}" destId="{ABD962F0-38A6-44E0-9A59-1E7ED64009AF}" srcOrd="0" destOrd="0" presId="urn:microsoft.com/office/officeart/2005/8/layout/arrow2"/>
    <dgm:cxn modelId="{557BDBB2-9041-1246-8924-A7A29E517602}" type="presOf" srcId="{152D597A-5270-4B4B-807A-2208656B687D}" destId="{260EB688-DA92-4C22-A3F3-355A14DF6C0F}" srcOrd="0" destOrd="0" presId="urn:microsoft.com/office/officeart/2005/8/layout/arrow2"/>
    <dgm:cxn modelId="{14BFA93F-43D0-47BF-AE68-5794CF0E2058}" srcId="{7B5BFEE2-D6D6-452F-A873-F11E58123356}" destId="{746391C2-D8B2-4A1E-A854-C9633BFE51F7}" srcOrd="1" destOrd="0" parTransId="{DDC81B41-0830-4768-98E0-3DFD416C9B7C}" sibTransId="{AFB5CD78-17E1-4508-ADED-83C0C9C5E1E1}"/>
    <dgm:cxn modelId="{D9A88168-2A6A-4CE9-B1BA-E72A5FAFD86B}" srcId="{7B5BFEE2-D6D6-452F-A873-F11E58123356}" destId="{152D597A-5270-4B4B-807A-2208656B687D}" srcOrd="2" destOrd="0" parTransId="{FFC6414C-AF05-402D-BA57-6357105E1683}" sibTransId="{869A1BAF-0154-4DC4-9EC9-2F86F1C27391}"/>
    <dgm:cxn modelId="{C0B102AD-F1CB-9543-BBF1-F784BEAD1731}" type="presOf" srcId="{429CF49D-FC3E-4C80-9D52-8996C73D3721}" destId="{975F6E53-140D-4F6F-A936-6782F30F71AE}" srcOrd="0" destOrd="0" presId="urn:microsoft.com/office/officeart/2005/8/layout/arrow2"/>
    <dgm:cxn modelId="{08407E5E-3F8F-44EA-82FD-87AF60307F02}" srcId="{7B5BFEE2-D6D6-452F-A873-F11E58123356}" destId="{429CF49D-FC3E-4C80-9D52-8996C73D3721}" srcOrd="4" destOrd="0" parTransId="{B6668CCA-EB75-4927-9C83-8A1E1A305E1E}" sibTransId="{C9283E0E-14E7-477B-9C79-B93E8563B076}"/>
    <dgm:cxn modelId="{EF8827EE-94FF-554B-B8E5-5A176AD85BE8}" type="presOf" srcId="{BEE5367E-6EF5-4256-9F4F-90C6D48B1908}" destId="{0F1F92B0-D113-4B24-AC90-2F9F55DAF6D7}" srcOrd="0" destOrd="0" presId="urn:microsoft.com/office/officeart/2005/8/layout/arrow2"/>
    <dgm:cxn modelId="{E77EF091-A592-FC45-9A81-E877DC27F2B0}" type="presOf" srcId="{04533F42-FAAF-4CFB-B90D-AADE0D5927CE}" destId="{29485233-4D34-43E2-B979-1F6EAE0A0AC2}" srcOrd="0" destOrd="0" presId="urn:microsoft.com/office/officeart/2005/8/layout/arrow2"/>
    <dgm:cxn modelId="{A71A332B-7333-4543-8029-FD9DFC94A6DB}" srcId="{7B5BFEE2-D6D6-452F-A873-F11E58123356}" destId="{BEE5367E-6EF5-4256-9F4F-90C6D48B1908}" srcOrd="3" destOrd="0" parTransId="{07E5F202-9E69-420F-BB0B-5DB7816210CD}" sibTransId="{7838BF58-837B-4917-B8BD-C9C7E9D35098}"/>
    <dgm:cxn modelId="{8327F0A7-01A5-4B21-AACD-C25A57AFF6B1}" srcId="{7B5BFEE2-D6D6-452F-A873-F11E58123356}" destId="{04533F42-FAAF-4CFB-B90D-AADE0D5927CE}" srcOrd="0" destOrd="0" parTransId="{C84324F8-834F-4BED-AB88-82CBCEADE059}" sibTransId="{37991BDB-7682-46D2-BF76-3E2835FF4851}"/>
    <dgm:cxn modelId="{C700EADA-B910-C94C-AD9A-803F00606220}" type="presParOf" srcId="{ABD962F0-38A6-44E0-9A59-1E7ED64009AF}" destId="{DE05715C-22C0-4A0A-8AAE-2BC9C3A33C76}" srcOrd="0" destOrd="0" presId="urn:microsoft.com/office/officeart/2005/8/layout/arrow2"/>
    <dgm:cxn modelId="{F6650469-6FB8-1341-8A0C-873DAACBCD68}" type="presParOf" srcId="{ABD962F0-38A6-44E0-9A59-1E7ED64009AF}" destId="{AC2DEC67-552C-42D7-B263-8601B123FDD1}" srcOrd="1" destOrd="0" presId="urn:microsoft.com/office/officeart/2005/8/layout/arrow2"/>
    <dgm:cxn modelId="{F836D0A5-E785-0C42-A860-A69E498EBE71}" type="presParOf" srcId="{AC2DEC67-552C-42D7-B263-8601B123FDD1}" destId="{BA12D094-319B-44F0-BF16-218D6DDA6CFC}" srcOrd="0" destOrd="0" presId="urn:microsoft.com/office/officeart/2005/8/layout/arrow2"/>
    <dgm:cxn modelId="{228784C9-DA9F-344F-844F-F33C0FAFC6E6}" type="presParOf" srcId="{AC2DEC67-552C-42D7-B263-8601B123FDD1}" destId="{29485233-4D34-43E2-B979-1F6EAE0A0AC2}" srcOrd="1" destOrd="0" presId="urn:microsoft.com/office/officeart/2005/8/layout/arrow2"/>
    <dgm:cxn modelId="{A24E5551-9390-7849-B75E-1FF491E61041}" type="presParOf" srcId="{AC2DEC67-552C-42D7-B263-8601B123FDD1}" destId="{8A89CF07-3C37-4ABB-B8F2-1A07B503EB9D}" srcOrd="2" destOrd="0" presId="urn:microsoft.com/office/officeart/2005/8/layout/arrow2"/>
    <dgm:cxn modelId="{DB140EBE-0498-9D4D-9492-947D9DFA547A}" type="presParOf" srcId="{AC2DEC67-552C-42D7-B263-8601B123FDD1}" destId="{8CC8BC2C-FD25-4088-B7A0-3ECF9F77429B}" srcOrd="3" destOrd="0" presId="urn:microsoft.com/office/officeart/2005/8/layout/arrow2"/>
    <dgm:cxn modelId="{82B48D67-53BE-1045-98E7-F3D3DC29F60C}" type="presParOf" srcId="{AC2DEC67-552C-42D7-B263-8601B123FDD1}" destId="{7449A169-D202-4A94-B7C9-2C9605FB64F2}" srcOrd="4" destOrd="0" presId="urn:microsoft.com/office/officeart/2005/8/layout/arrow2"/>
    <dgm:cxn modelId="{B98108E6-3985-7B46-AC74-921E972FA996}" type="presParOf" srcId="{AC2DEC67-552C-42D7-B263-8601B123FDD1}" destId="{260EB688-DA92-4C22-A3F3-355A14DF6C0F}" srcOrd="5" destOrd="0" presId="urn:microsoft.com/office/officeart/2005/8/layout/arrow2"/>
    <dgm:cxn modelId="{9EEDBA7E-F3D5-2042-9C99-41B5C432EEC0}" type="presParOf" srcId="{AC2DEC67-552C-42D7-B263-8601B123FDD1}" destId="{437F254A-50BB-4D9B-A509-975CCFD99A75}" srcOrd="6" destOrd="0" presId="urn:microsoft.com/office/officeart/2005/8/layout/arrow2"/>
    <dgm:cxn modelId="{1B34F994-1E54-3043-B5EB-38686FD8820F}" type="presParOf" srcId="{AC2DEC67-552C-42D7-B263-8601B123FDD1}" destId="{0F1F92B0-D113-4B24-AC90-2F9F55DAF6D7}" srcOrd="7" destOrd="0" presId="urn:microsoft.com/office/officeart/2005/8/layout/arrow2"/>
    <dgm:cxn modelId="{FF2F3652-5C96-704E-948F-8F2F374F5CDA}" type="presParOf" srcId="{AC2DEC67-552C-42D7-B263-8601B123FDD1}" destId="{47D9AFE9-E766-4343-BB72-8FEAD98663BF}" srcOrd="8" destOrd="0" presId="urn:microsoft.com/office/officeart/2005/8/layout/arrow2"/>
    <dgm:cxn modelId="{4E06A207-2C78-0F4A-A693-5076A3DA4348}" type="presParOf" srcId="{AC2DEC67-552C-42D7-B263-8601B123FDD1}" destId="{975F6E53-140D-4F6F-A936-6782F30F71AE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B5BFEE2-D6D6-452F-A873-F11E58123356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04533F42-FAAF-4CFB-B90D-AADE0D5927CE}">
      <dgm:prSet phldrT="[Metin]" custT="1"/>
      <dgm:spPr/>
      <dgm:t>
        <a:bodyPr/>
        <a:lstStyle/>
        <a:p>
          <a:r>
            <a:rPr lang="tr-TR" sz="1400" dirty="0" smtClean="0"/>
            <a:t>Tespit</a:t>
          </a:r>
          <a:endParaRPr lang="tr-TR" sz="1400" dirty="0"/>
        </a:p>
      </dgm:t>
    </dgm:pt>
    <dgm:pt modelId="{C84324F8-834F-4BED-AB88-82CBCEADE059}" type="parTrans" cxnId="{8327F0A7-01A5-4B21-AACD-C25A57AFF6B1}">
      <dgm:prSet/>
      <dgm:spPr/>
      <dgm:t>
        <a:bodyPr/>
        <a:lstStyle/>
        <a:p>
          <a:endParaRPr lang="tr-TR" sz="1400"/>
        </a:p>
      </dgm:t>
    </dgm:pt>
    <dgm:pt modelId="{37991BDB-7682-46D2-BF76-3E2835FF4851}" type="sibTrans" cxnId="{8327F0A7-01A5-4B21-AACD-C25A57AFF6B1}">
      <dgm:prSet/>
      <dgm:spPr/>
      <dgm:t>
        <a:bodyPr/>
        <a:lstStyle/>
        <a:p>
          <a:endParaRPr lang="tr-TR" sz="1400"/>
        </a:p>
      </dgm:t>
    </dgm:pt>
    <dgm:pt modelId="{746391C2-D8B2-4A1E-A854-C9633BFE51F7}">
      <dgm:prSet phldrT="[Metin]" custT="1"/>
      <dgm:spPr/>
      <dgm:t>
        <a:bodyPr/>
        <a:lstStyle/>
        <a:p>
          <a:r>
            <a:rPr lang="tr-TR" sz="1400" dirty="0" smtClean="0"/>
            <a:t>Öneri</a:t>
          </a:r>
          <a:endParaRPr lang="tr-TR" sz="1400" dirty="0"/>
        </a:p>
      </dgm:t>
    </dgm:pt>
    <dgm:pt modelId="{DDC81B41-0830-4768-98E0-3DFD416C9B7C}" type="parTrans" cxnId="{14BFA93F-43D0-47BF-AE68-5794CF0E2058}">
      <dgm:prSet/>
      <dgm:spPr/>
      <dgm:t>
        <a:bodyPr/>
        <a:lstStyle/>
        <a:p>
          <a:endParaRPr lang="tr-TR" sz="1400"/>
        </a:p>
      </dgm:t>
    </dgm:pt>
    <dgm:pt modelId="{AFB5CD78-17E1-4508-ADED-83C0C9C5E1E1}" type="sibTrans" cxnId="{14BFA93F-43D0-47BF-AE68-5794CF0E2058}">
      <dgm:prSet/>
      <dgm:spPr/>
      <dgm:t>
        <a:bodyPr/>
        <a:lstStyle/>
        <a:p>
          <a:endParaRPr lang="tr-TR" sz="1400"/>
        </a:p>
      </dgm:t>
    </dgm:pt>
    <dgm:pt modelId="{152D597A-5270-4B4B-807A-2208656B687D}">
      <dgm:prSet phldrT="[Metin]" custT="1"/>
      <dgm:spPr/>
      <dgm:t>
        <a:bodyPr/>
        <a:lstStyle/>
        <a:p>
          <a:r>
            <a:rPr lang="tr-TR" sz="1400" dirty="0" smtClean="0"/>
            <a:t>Değişiklik</a:t>
          </a:r>
          <a:endParaRPr lang="tr-TR" sz="1400" dirty="0"/>
        </a:p>
      </dgm:t>
    </dgm:pt>
    <dgm:pt modelId="{FFC6414C-AF05-402D-BA57-6357105E1683}" type="parTrans" cxnId="{D9A88168-2A6A-4CE9-B1BA-E72A5FAFD86B}">
      <dgm:prSet/>
      <dgm:spPr/>
      <dgm:t>
        <a:bodyPr/>
        <a:lstStyle/>
        <a:p>
          <a:endParaRPr lang="tr-TR" sz="1400"/>
        </a:p>
      </dgm:t>
    </dgm:pt>
    <dgm:pt modelId="{869A1BAF-0154-4DC4-9EC9-2F86F1C27391}" type="sibTrans" cxnId="{D9A88168-2A6A-4CE9-B1BA-E72A5FAFD86B}">
      <dgm:prSet/>
      <dgm:spPr/>
      <dgm:t>
        <a:bodyPr/>
        <a:lstStyle/>
        <a:p>
          <a:endParaRPr lang="tr-TR" sz="1400"/>
        </a:p>
      </dgm:t>
    </dgm:pt>
    <dgm:pt modelId="{352B6F8E-1E9D-4666-8200-008270EE250C}">
      <dgm:prSet phldrT="[Metin]" custT="1"/>
      <dgm:spPr/>
      <dgm:t>
        <a:bodyPr/>
        <a:lstStyle/>
        <a:p>
          <a:r>
            <a:rPr lang="tr-TR" sz="1400" dirty="0" smtClean="0"/>
            <a:t>Düzeltme</a:t>
          </a:r>
          <a:endParaRPr lang="tr-TR" sz="1400" dirty="0"/>
        </a:p>
      </dgm:t>
    </dgm:pt>
    <dgm:pt modelId="{A5455AE6-4FFE-4671-95EC-20A7BF9338F5}" type="parTrans" cxnId="{0BD3F1AD-8C24-462F-BEB1-F9F90A188EF7}">
      <dgm:prSet/>
      <dgm:spPr/>
      <dgm:t>
        <a:bodyPr/>
        <a:lstStyle/>
        <a:p>
          <a:endParaRPr lang="tr-TR" sz="1400"/>
        </a:p>
      </dgm:t>
    </dgm:pt>
    <dgm:pt modelId="{3E19196D-FFFF-4A2F-9B62-26B6DA62E6C7}" type="sibTrans" cxnId="{0BD3F1AD-8C24-462F-BEB1-F9F90A188EF7}">
      <dgm:prSet/>
      <dgm:spPr/>
      <dgm:t>
        <a:bodyPr/>
        <a:lstStyle/>
        <a:p>
          <a:endParaRPr lang="tr-TR" sz="1400"/>
        </a:p>
      </dgm:t>
    </dgm:pt>
    <dgm:pt modelId="{ABD962F0-38A6-44E0-9A59-1E7ED64009AF}" type="pres">
      <dgm:prSet presAssocID="{7B5BFEE2-D6D6-452F-A873-F11E58123356}" presName="arrowDiagram" presStyleCnt="0">
        <dgm:presLayoutVars>
          <dgm:chMax val="5"/>
          <dgm:dir/>
          <dgm:resizeHandles val="exact"/>
        </dgm:presLayoutVars>
      </dgm:prSet>
      <dgm:spPr/>
    </dgm:pt>
    <dgm:pt modelId="{DE05715C-22C0-4A0A-8AAE-2BC9C3A33C76}" type="pres">
      <dgm:prSet presAssocID="{7B5BFEE2-D6D6-452F-A873-F11E58123356}" presName="arrow" presStyleLbl="bgShp" presStyleIdx="0" presStyleCnt="1" custAng="10800000" custScaleX="94784"/>
      <dgm:spPr/>
      <dgm:t>
        <a:bodyPr/>
        <a:lstStyle/>
        <a:p>
          <a:endParaRPr lang="tr-TR"/>
        </a:p>
      </dgm:t>
    </dgm:pt>
    <dgm:pt modelId="{49D4CCD6-BAA2-42E8-A121-6E3110C136A9}" type="pres">
      <dgm:prSet presAssocID="{7B5BFEE2-D6D6-452F-A873-F11E58123356}" presName="arrowDiagram4" presStyleCnt="0"/>
      <dgm:spPr/>
    </dgm:pt>
    <dgm:pt modelId="{DFF29A60-E33E-478F-9465-755BE9EBE4C4}" type="pres">
      <dgm:prSet presAssocID="{04533F42-FAAF-4CFB-B90D-AADE0D5927CE}" presName="bullet4a" presStyleLbl="node1" presStyleIdx="0" presStyleCnt="4"/>
      <dgm:spPr/>
    </dgm:pt>
    <dgm:pt modelId="{8EFD9DE9-C418-4758-A11E-4634EAC0340E}" type="pres">
      <dgm:prSet presAssocID="{04533F42-FAAF-4CFB-B90D-AADE0D5927CE}" presName="textBox4a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682B9-0661-4603-9D09-35ACE9A05F58}" type="pres">
      <dgm:prSet presAssocID="{746391C2-D8B2-4A1E-A854-C9633BFE51F7}" presName="bullet4b" presStyleLbl="node1" presStyleIdx="1" presStyleCnt="4"/>
      <dgm:spPr/>
    </dgm:pt>
    <dgm:pt modelId="{6218C96B-0EDB-4720-A5C4-260823F123EA}" type="pres">
      <dgm:prSet presAssocID="{746391C2-D8B2-4A1E-A854-C9633BFE51F7}" presName="textBox4b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E0E95A-EB6E-4E5F-96DF-4FB99178FDD3}" type="pres">
      <dgm:prSet presAssocID="{152D597A-5270-4B4B-807A-2208656B687D}" presName="bullet4c" presStyleLbl="node1" presStyleIdx="2" presStyleCnt="4"/>
      <dgm:spPr/>
    </dgm:pt>
    <dgm:pt modelId="{1A0F2C0D-FA13-4E35-BBDA-82154B4B8D0E}" type="pres">
      <dgm:prSet presAssocID="{152D597A-5270-4B4B-807A-2208656B687D}" presName="textBox4c" presStyleLbl="revTx" presStyleIdx="2" presStyleCnt="4" custScaleX="1917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7ED128-2A14-460C-ADE6-59B7241FCF0B}" type="pres">
      <dgm:prSet presAssocID="{352B6F8E-1E9D-4666-8200-008270EE250C}" presName="bullet4d" presStyleLbl="node1" presStyleIdx="3" presStyleCnt="4"/>
      <dgm:spPr/>
    </dgm:pt>
    <dgm:pt modelId="{39994887-D30A-4F1F-8CFD-0D71F66CDE32}" type="pres">
      <dgm:prSet presAssocID="{352B6F8E-1E9D-4666-8200-008270EE250C}" presName="textBox4d" presStyleLbl="revTx" presStyleIdx="3" presStyleCnt="4" custScaleX="1595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BD3F1AD-8C24-462F-BEB1-F9F90A188EF7}" srcId="{7B5BFEE2-D6D6-452F-A873-F11E58123356}" destId="{352B6F8E-1E9D-4666-8200-008270EE250C}" srcOrd="3" destOrd="0" parTransId="{A5455AE6-4FFE-4671-95EC-20A7BF9338F5}" sibTransId="{3E19196D-FFFF-4A2F-9B62-26B6DA62E6C7}"/>
    <dgm:cxn modelId="{14909196-674B-3643-9F42-D49FF17D5CEF}" type="presOf" srcId="{04533F42-FAAF-4CFB-B90D-AADE0D5927CE}" destId="{8EFD9DE9-C418-4758-A11E-4634EAC0340E}" srcOrd="0" destOrd="0" presId="urn:microsoft.com/office/officeart/2005/8/layout/arrow2"/>
    <dgm:cxn modelId="{F3981EDC-0BC7-E24A-A909-4A6CE18AB646}" type="presOf" srcId="{152D597A-5270-4B4B-807A-2208656B687D}" destId="{1A0F2C0D-FA13-4E35-BBDA-82154B4B8D0E}" srcOrd="0" destOrd="0" presId="urn:microsoft.com/office/officeart/2005/8/layout/arrow2"/>
    <dgm:cxn modelId="{14BFA93F-43D0-47BF-AE68-5794CF0E2058}" srcId="{7B5BFEE2-D6D6-452F-A873-F11E58123356}" destId="{746391C2-D8B2-4A1E-A854-C9633BFE51F7}" srcOrd="1" destOrd="0" parTransId="{DDC81B41-0830-4768-98E0-3DFD416C9B7C}" sibTransId="{AFB5CD78-17E1-4508-ADED-83C0C9C5E1E1}"/>
    <dgm:cxn modelId="{D9A88168-2A6A-4CE9-B1BA-E72A5FAFD86B}" srcId="{7B5BFEE2-D6D6-452F-A873-F11E58123356}" destId="{152D597A-5270-4B4B-807A-2208656B687D}" srcOrd="2" destOrd="0" parTransId="{FFC6414C-AF05-402D-BA57-6357105E1683}" sibTransId="{869A1BAF-0154-4DC4-9EC9-2F86F1C27391}"/>
    <dgm:cxn modelId="{7E0A28AF-0B57-884D-8C45-89C037637811}" type="presOf" srcId="{7B5BFEE2-D6D6-452F-A873-F11E58123356}" destId="{ABD962F0-38A6-44E0-9A59-1E7ED64009AF}" srcOrd="0" destOrd="0" presId="urn:microsoft.com/office/officeart/2005/8/layout/arrow2"/>
    <dgm:cxn modelId="{32BEAD98-72DB-4E48-8ECC-D16F0E74B658}" type="presOf" srcId="{746391C2-D8B2-4A1E-A854-C9633BFE51F7}" destId="{6218C96B-0EDB-4720-A5C4-260823F123EA}" srcOrd="0" destOrd="0" presId="urn:microsoft.com/office/officeart/2005/8/layout/arrow2"/>
    <dgm:cxn modelId="{4B0B1AD7-55A4-A74F-8F6D-90EDB00003BD}" type="presOf" srcId="{352B6F8E-1E9D-4666-8200-008270EE250C}" destId="{39994887-D30A-4F1F-8CFD-0D71F66CDE32}" srcOrd="0" destOrd="0" presId="urn:microsoft.com/office/officeart/2005/8/layout/arrow2"/>
    <dgm:cxn modelId="{8327F0A7-01A5-4B21-AACD-C25A57AFF6B1}" srcId="{7B5BFEE2-D6D6-452F-A873-F11E58123356}" destId="{04533F42-FAAF-4CFB-B90D-AADE0D5927CE}" srcOrd="0" destOrd="0" parTransId="{C84324F8-834F-4BED-AB88-82CBCEADE059}" sibTransId="{37991BDB-7682-46D2-BF76-3E2835FF4851}"/>
    <dgm:cxn modelId="{6E1A19BA-2020-544D-ADE1-9838C48A0ABF}" type="presParOf" srcId="{ABD962F0-38A6-44E0-9A59-1E7ED64009AF}" destId="{DE05715C-22C0-4A0A-8AAE-2BC9C3A33C76}" srcOrd="0" destOrd="0" presId="urn:microsoft.com/office/officeart/2005/8/layout/arrow2"/>
    <dgm:cxn modelId="{C5B10C65-C36A-FA4C-8F39-A9030F147DE0}" type="presParOf" srcId="{ABD962F0-38A6-44E0-9A59-1E7ED64009AF}" destId="{49D4CCD6-BAA2-42E8-A121-6E3110C136A9}" srcOrd="1" destOrd="0" presId="urn:microsoft.com/office/officeart/2005/8/layout/arrow2"/>
    <dgm:cxn modelId="{5CD1EC27-8D43-8745-9F9F-47D2AF5DDA77}" type="presParOf" srcId="{49D4CCD6-BAA2-42E8-A121-6E3110C136A9}" destId="{DFF29A60-E33E-478F-9465-755BE9EBE4C4}" srcOrd="0" destOrd="0" presId="urn:microsoft.com/office/officeart/2005/8/layout/arrow2"/>
    <dgm:cxn modelId="{825EED5F-52B9-8445-8BCA-D7259477602F}" type="presParOf" srcId="{49D4CCD6-BAA2-42E8-A121-6E3110C136A9}" destId="{8EFD9DE9-C418-4758-A11E-4634EAC0340E}" srcOrd="1" destOrd="0" presId="urn:microsoft.com/office/officeart/2005/8/layout/arrow2"/>
    <dgm:cxn modelId="{B802DCDE-25C7-554B-93AA-788C68B03FBF}" type="presParOf" srcId="{49D4CCD6-BAA2-42E8-A121-6E3110C136A9}" destId="{70A682B9-0661-4603-9D09-35ACE9A05F58}" srcOrd="2" destOrd="0" presId="urn:microsoft.com/office/officeart/2005/8/layout/arrow2"/>
    <dgm:cxn modelId="{6B27CD3C-A22B-5A49-B3BE-9B05F5EA61AD}" type="presParOf" srcId="{49D4CCD6-BAA2-42E8-A121-6E3110C136A9}" destId="{6218C96B-0EDB-4720-A5C4-260823F123EA}" srcOrd="3" destOrd="0" presId="urn:microsoft.com/office/officeart/2005/8/layout/arrow2"/>
    <dgm:cxn modelId="{8F86DE7A-9F57-9845-A69A-8985BBF3CFEF}" type="presParOf" srcId="{49D4CCD6-BAA2-42E8-A121-6E3110C136A9}" destId="{91E0E95A-EB6E-4E5F-96DF-4FB99178FDD3}" srcOrd="4" destOrd="0" presId="urn:microsoft.com/office/officeart/2005/8/layout/arrow2"/>
    <dgm:cxn modelId="{ED8C61D7-9304-8045-9F58-98471FF1EFA6}" type="presParOf" srcId="{49D4CCD6-BAA2-42E8-A121-6E3110C136A9}" destId="{1A0F2C0D-FA13-4E35-BBDA-82154B4B8D0E}" srcOrd="5" destOrd="0" presId="urn:microsoft.com/office/officeart/2005/8/layout/arrow2"/>
    <dgm:cxn modelId="{E71AEFE9-CA9C-F441-8FC6-2E34E53241FB}" type="presParOf" srcId="{49D4CCD6-BAA2-42E8-A121-6E3110C136A9}" destId="{3C7ED128-2A14-460C-ADE6-59B7241FCF0B}" srcOrd="6" destOrd="0" presId="urn:microsoft.com/office/officeart/2005/8/layout/arrow2"/>
    <dgm:cxn modelId="{FB4DCF50-3454-7C44-AB37-61B8DE35F4ED}" type="presParOf" srcId="{49D4CCD6-BAA2-42E8-A121-6E3110C136A9}" destId="{39994887-D30A-4F1F-8CFD-0D71F66CDE32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A946FB3-F533-5843-9508-F753097EA39E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38ED59-7CC8-9847-B3A1-DB41C872DA63}">
      <dgm:prSet phldrT="[Text]" custT="1"/>
      <dgm:spPr/>
      <dgm:t>
        <a:bodyPr/>
        <a:lstStyle/>
        <a:p>
          <a:r>
            <a:rPr lang="en-US" sz="1400" dirty="0" err="1" smtClean="0"/>
            <a:t>Arşiv</a:t>
          </a:r>
          <a:r>
            <a:rPr lang="en-US" sz="1400" dirty="0" smtClean="0"/>
            <a:t> </a:t>
          </a:r>
          <a:r>
            <a:rPr lang="en-US" sz="1400" dirty="0" err="1" smtClean="0"/>
            <a:t>kayıtları</a:t>
          </a:r>
          <a:endParaRPr lang="en-US" sz="1400" dirty="0"/>
        </a:p>
      </dgm:t>
    </dgm:pt>
    <dgm:pt modelId="{C7177B63-15B9-4445-8C29-ED1F590076FE}" type="parTrans" cxnId="{49E25B90-6EF5-9445-9E2A-960CD673E1E2}">
      <dgm:prSet/>
      <dgm:spPr/>
      <dgm:t>
        <a:bodyPr/>
        <a:lstStyle/>
        <a:p>
          <a:endParaRPr lang="en-US" sz="1400"/>
        </a:p>
      </dgm:t>
    </dgm:pt>
    <dgm:pt modelId="{DEB333C1-EC01-E14C-8750-D4F224C3826C}" type="sibTrans" cxnId="{49E25B90-6EF5-9445-9E2A-960CD673E1E2}">
      <dgm:prSet/>
      <dgm:spPr/>
      <dgm:t>
        <a:bodyPr/>
        <a:lstStyle/>
        <a:p>
          <a:endParaRPr lang="en-US" sz="1400"/>
        </a:p>
      </dgm:t>
    </dgm:pt>
    <dgm:pt modelId="{7D50DE29-CF95-6942-A903-66DF33E2B5FA}">
      <dgm:prSet phldrT="[Text]" custT="1"/>
      <dgm:spPr/>
      <dgm:t>
        <a:bodyPr/>
        <a:lstStyle/>
        <a:p>
          <a:r>
            <a:rPr lang="en-US" sz="1400" dirty="0" err="1" smtClean="0"/>
            <a:t>Toplantı</a:t>
          </a:r>
          <a:r>
            <a:rPr lang="en-US" sz="1400" dirty="0" smtClean="0"/>
            <a:t> </a:t>
          </a:r>
          <a:r>
            <a:rPr lang="en-US" sz="1400" dirty="0" err="1" smtClean="0"/>
            <a:t>kayıtları</a:t>
          </a:r>
          <a:endParaRPr lang="en-US" sz="1400" dirty="0"/>
        </a:p>
      </dgm:t>
    </dgm:pt>
    <dgm:pt modelId="{E3CA033A-2906-3F4D-89E6-DF9423341796}" type="parTrans" cxnId="{1B5426EA-FA7E-A241-9C70-6755841E9D36}">
      <dgm:prSet/>
      <dgm:spPr/>
      <dgm:t>
        <a:bodyPr/>
        <a:lstStyle/>
        <a:p>
          <a:endParaRPr lang="en-US" sz="1400"/>
        </a:p>
      </dgm:t>
    </dgm:pt>
    <dgm:pt modelId="{7481561B-027A-FD49-8F2E-9B51DA5920FC}" type="sibTrans" cxnId="{1B5426EA-FA7E-A241-9C70-6755841E9D36}">
      <dgm:prSet/>
      <dgm:spPr/>
      <dgm:t>
        <a:bodyPr/>
        <a:lstStyle/>
        <a:p>
          <a:endParaRPr lang="en-US" sz="1400"/>
        </a:p>
      </dgm:t>
    </dgm:pt>
    <dgm:pt modelId="{A6658535-FFC6-7F49-BF09-B1C0E8513BCF}">
      <dgm:prSet phldrT="[Text]" custT="1"/>
      <dgm:spPr/>
      <dgm:t>
        <a:bodyPr/>
        <a:lstStyle/>
        <a:p>
          <a:pPr algn="ctr"/>
          <a:r>
            <a:rPr lang="en-US" sz="1400" dirty="0" err="1" smtClean="0"/>
            <a:t>Değerlendirme</a:t>
          </a:r>
          <a:r>
            <a:rPr lang="en-US" sz="1400" dirty="0" smtClean="0"/>
            <a:t> </a:t>
          </a:r>
          <a:r>
            <a:rPr lang="en-US" sz="1400" dirty="0" err="1" smtClean="0"/>
            <a:t>verileri</a:t>
          </a:r>
          <a:endParaRPr lang="en-US" sz="1400" dirty="0"/>
        </a:p>
      </dgm:t>
    </dgm:pt>
    <dgm:pt modelId="{1E8949CE-1B5D-5C4E-ABFA-CE5EF792EF7B}" type="parTrans" cxnId="{4C28F062-DAAC-F34A-A38B-0C88FC1FBAE1}">
      <dgm:prSet/>
      <dgm:spPr/>
      <dgm:t>
        <a:bodyPr/>
        <a:lstStyle/>
        <a:p>
          <a:endParaRPr lang="en-US" sz="1400"/>
        </a:p>
      </dgm:t>
    </dgm:pt>
    <dgm:pt modelId="{9A39BAC1-F125-BF4E-9F74-1C80B1F0E5CD}" type="sibTrans" cxnId="{4C28F062-DAAC-F34A-A38B-0C88FC1FBAE1}">
      <dgm:prSet/>
      <dgm:spPr/>
      <dgm:t>
        <a:bodyPr/>
        <a:lstStyle/>
        <a:p>
          <a:endParaRPr lang="en-US" sz="1400"/>
        </a:p>
      </dgm:t>
    </dgm:pt>
    <dgm:pt modelId="{EA7B83C6-3A43-704C-8F33-CF2E76C0CB40}">
      <dgm:prSet phldrT="[Text]" custT="1"/>
      <dgm:spPr/>
      <dgm:t>
        <a:bodyPr/>
        <a:lstStyle/>
        <a:p>
          <a:r>
            <a:rPr lang="en-US" sz="1400" dirty="0" err="1" smtClean="0"/>
            <a:t>Tutanaklar</a:t>
          </a:r>
          <a:endParaRPr lang="en-US" sz="1400" dirty="0"/>
        </a:p>
      </dgm:t>
    </dgm:pt>
    <dgm:pt modelId="{A3C69C09-918A-0C46-AA10-F6EDF922B56D}" type="parTrans" cxnId="{A6CB9242-F71E-0D41-8D04-87739B29E275}">
      <dgm:prSet/>
      <dgm:spPr/>
      <dgm:t>
        <a:bodyPr/>
        <a:lstStyle/>
        <a:p>
          <a:endParaRPr lang="en-US" sz="1400"/>
        </a:p>
      </dgm:t>
    </dgm:pt>
    <dgm:pt modelId="{E981EC17-26C4-7444-9B27-1C30ADA9EFA2}" type="sibTrans" cxnId="{A6CB9242-F71E-0D41-8D04-87739B29E275}">
      <dgm:prSet/>
      <dgm:spPr/>
      <dgm:t>
        <a:bodyPr/>
        <a:lstStyle/>
        <a:p>
          <a:endParaRPr lang="en-US" sz="1400"/>
        </a:p>
      </dgm:t>
    </dgm:pt>
    <dgm:pt modelId="{263904E4-4627-7D44-9D38-CA75E5A76A59}" type="pres">
      <dgm:prSet presAssocID="{9A946FB3-F533-5843-9508-F753097EA39E}" presName="arrowDiagram" presStyleCnt="0">
        <dgm:presLayoutVars>
          <dgm:chMax val="5"/>
          <dgm:dir/>
          <dgm:resizeHandles val="exact"/>
        </dgm:presLayoutVars>
      </dgm:prSet>
      <dgm:spPr/>
    </dgm:pt>
    <dgm:pt modelId="{2B7B8088-9095-BD41-B022-8EDCAFE8EB0E}" type="pres">
      <dgm:prSet presAssocID="{9A946FB3-F533-5843-9508-F753097EA39E}" presName="arrow" presStyleLbl="bgShp" presStyleIdx="0" presStyleCnt="1" custAng="9967332"/>
      <dgm:spPr/>
    </dgm:pt>
    <dgm:pt modelId="{D3937A6A-9BA2-9741-8381-D55490108B7E}" type="pres">
      <dgm:prSet presAssocID="{9A946FB3-F533-5843-9508-F753097EA39E}" presName="arrowDiagram4" presStyleCnt="0"/>
      <dgm:spPr/>
    </dgm:pt>
    <dgm:pt modelId="{3524E457-D18D-794B-83E4-D683B914684C}" type="pres">
      <dgm:prSet presAssocID="{8D38ED59-7CC8-9847-B3A1-DB41C872DA63}" presName="bullet4a" presStyleLbl="node1" presStyleIdx="0" presStyleCnt="4"/>
      <dgm:spPr/>
    </dgm:pt>
    <dgm:pt modelId="{3F71B07E-F5BB-614B-9C63-88AE4D92F0F2}" type="pres">
      <dgm:prSet presAssocID="{8D38ED59-7CC8-9847-B3A1-DB41C872DA63}" presName="textBox4a" presStyleLbl="revTx" presStyleIdx="0" presStyleCnt="4" custScaleX="211468">
        <dgm:presLayoutVars>
          <dgm:bulletEnabled val="1"/>
        </dgm:presLayoutVars>
      </dgm:prSet>
      <dgm:spPr/>
    </dgm:pt>
    <dgm:pt modelId="{9E3E1A52-693C-954D-B8BA-D16185D4C42C}" type="pres">
      <dgm:prSet presAssocID="{7D50DE29-CF95-6942-A903-66DF33E2B5FA}" presName="bullet4b" presStyleLbl="node1" presStyleIdx="1" presStyleCnt="4"/>
      <dgm:spPr/>
    </dgm:pt>
    <dgm:pt modelId="{9D214894-F0D8-7D47-AFDC-DF5E09EB0306}" type="pres">
      <dgm:prSet presAssocID="{7D50DE29-CF95-6942-A903-66DF33E2B5FA}" presName="textBox4b" presStyleLbl="revTx" presStyleIdx="1" presStyleCnt="4" custScaleX="152562">
        <dgm:presLayoutVars>
          <dgm:bulletEnabled val="1"/>
        </dgm:presLayoutVars>
      </dgm:prSet>
      <dgm:spPr/>
    </dgm:pt>
    <dgm:pt modelId="{C82B2C30-89A9-374D-94BE-861141E20385}" type="pres">
      <dgm:prSet presAssocID="{A6658535-FFC6-7F49-BF09-B1C0E8513BCF}" presName="bullet4c" presStyleLbl="node1" presStyleIdx="2" presStyleCnt="4"/>
      <dgm:spPr/>
    </dgm:pt>
    <dgm:pt modelId="{524DE11A-32D4-E24B-BF29-B8CFED6D6750}" type="pres">
      <dgm:prSet presAssocID="{A6658535-FFC6-7F49-BF09-B1C0E8513BCF}" presName="textBox4c" presStyleLbl="revTx" presStyleIdx="2" presStyleCnt="4" custScaleX="201845">
        <dgm:presLayoutVars>
          <dgm:bulletEnabled val="1"/>
        </dgm:presLayoutVars>
      </dgm:prSet>
      <dgm:spPr/>
    </dgm:pt>
    <dgm:pt modelId="{9A555563-6146-4B47-A6C1-92A26E334F85}" type="pres">
      <dgm:prSet presAssocID="{EA7B83C6-3A43-704C-8F33-CF2E76C0CB40}" presName="bullet4d" presStyleLbl="node1" presStyleIdx="3" presStyleCnt="4"/>
      <dgm:spPr/>
    </dgm:pt>
    <dgm:pt modelId="{3A8BFFB9-B484-1E4E-83A5-AFC5ED9E4593}" type="pres">
      <dgm:prSet presAssocID="{EA7B83C6-3A43-704C-8F33-CF2E76C0CB40}" presName="textBox4d" presStyleLbl="revTx" presStyleIdx="3" presStyleCnt="4" custScaleX="163272" custLinFactNeighborX="17926" custLinFactNeighborY="-246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F0CF62E-3E49-BD49-A211-1873C1147D46}" type="presOf" srcId="{7D50DE29-CF95-6942-A903-66DF33E2B5FA}" destId="{9D214894-F0D8-7D47-AFDC-DF5E09EB0306}" srcOrd="0" destOrd="0" presId="urn:microsoft.com/office/officeart/2005/8/layout/arrow2"/>
    <dgm:cxn modelId="{F696E4DA-487F-5A46-ACC2-94307B9F8FF1}" type="presOf" srcId="{EA7B83C6-3A43-704C-8F33-CF2E76C0CB40}" destId="{3A8BFFB9-B484-1E4E-83A5-AFC5ED9E4593}" srcOrd="0" destOrd="0" presId="urn:microsoft.com/office/officeart/2005/8/layout/arrow2"/>
    <dgm:cxn modelId="{0024A192-0130-7243-B0C4-A4BA88B8DC22}" type="presOf" srcId="{9A946FB3-F533-5843-9508-F753097EA39E}" destId="{263904E4-4627-7D44-9D38-CA75E5A76A59}" srcOrd="0" destOrd="0" presId="urn:microsoft.com/office/officeart/2005/8/layout/arrow2"/>
    <dgm:cxn modelId="{255F02F3-76F2-7D44-8631-49CDA363A487}" type="presOf" srcId="{8D38ED59-7CC8-9847-B3A1-DB41C872DA63}" destId="{3F71B07E-F5BB-614B-9C63-88AE4D92F0F2}" srcOrd="0" destOrd="0" presId="urn:microsoft.com/office/officeart/2005/8/layout/arrow2"/>
    <dgm:cxn modelId="{49E25B90-6EF5-9445-9E2A-960CD673E1E2}" srcId="{9A946FB3-F533-5843-9508-F753097EA39E}" destId="{8D38ED59-7CC8-9847-B3A1-DB41C872DA63}" srcOrd="0" destOrd="0" parTransId="{C7177B63-15B9-4445-8C29-ED1F590076FE}" sibTransId="{DEB333C1-EC01-E14C-8750-D4F224C3826C}"/>
    <dgm:cxn modelId="{1B5426EA-FA7E-A241-9C70-6755841E9D36}" srcId="{9A946FB3-F533-5843-9508-F753097EA39E}" destId="{7D50DE29-CF95-6942-A903-66DF33E2B5FA}" srcOrd="1" destOrd="0" parTransId="{E3CA033A-2906-3F4D-89E6-DF9423341796}" sibTransId="{7481561B-027A-FD49-8F2E-9B51DA5920FC}"/>
    <dgm:cxn modelId="{A6CB9242-F71E-0D41-8D04-87739B29E275}" srcId="{9A946FB3-F533-5843-9508-F753097EA39E}" destId="{EA7B83C6-3A43-704C-8F33-CF2E76C0CB40}" srcOrd="3" destOrd="0" parTransId="{A3C69C09-918A-0C46-AA10-F6EDF922B56D}" sibTransId="{E981EC17-26C4-7444-9B27-1C30ADA9EFA2}"/>
    <dgm:cxn modelId="{4C28F062-DAAC-F34A-A38B-0C88FC1FBAE1}" srcId="{9A946FB3-F533-5843-9508-F753097EA39E}" destId="{A6658535-FFC6-7F49-BF09-B1C0E8513BCF}" srcOrd="2" destOrd="0" parTransId="{1E8949CE-1B5D-5C4E-ABFA-CE5EF792EF7B}" sibTransId="{9A39BAC1-F125-BF4E-9F74-1C80B1F0E5CD}"/>
    <dgm:cxn modelId="{ABD32AD5-0EAE-F54F-837A-32262877C1F5}" type="presOf" srcId="{A6658535-FFC6-7F49-BF09-B1C0E8513BCF}" destId="{524DE11A-32D4-E24B-BF29-B8CFED6D6750}" srcOrd="0" destOrd="0" presId="urn:microsoft.com/office/officeart/2005/8/layout/arrow2"/>
    <dgm:cxn modelId="{08F62C33-BCB1-3342-8323-63435590E8E3}" type="presParOf" srcId="{263904E4-4627-7D44-9D38-CA75E5A76A59}" destId="{2B7B8088-9095-BD41-B022-8EDCAFE8EB0E}" srcOrd="0" destOrd="0" presId="urn:microsoft.com/office/officeart/2005/8/layout/arrow2"/>
    <dgm:cxn modelId="{F904D6B0-6211-F24E-85E4-2B5B37D46440}" type="presParOf" srcId="{263904E4-4627-7D44-9D38-CA75E5A76A59}" destId="{D3937A6A-9BA2-9741-8381-D55490108B7E}" srcOrd="1" destOrd="0" presId="urn:microsoft.com/office/officeart/2005/8/layout/arrow2"/>
    <dgm:cxn modelId="{720FBEEB-C323-C648-AD99-8914B444E714}" type="presParOf" srcId="{D3937A6A-9BA2-9741-8381-D55490108B7E}" destId="{3524E457-D18D-794B-83E4-D683B914684C}" srcOrd="0" destOrd="0" presId="urn:microsoft.com/office/officeart/2005/8/layout/arrow2"/>
    <dgm:cxn modelId="{207E69B2-1A72-EA40-835D-FE36B45F1BC6}" type="presParOf" srcId="{D3937A6A-9BA2-9741-8381-D55490108B7E}" destId="{3F71B07E-F5BB-614B-9C63-88AE4D92F0F2}" srcOrd="1" destOrd="0" presId="urn:microsoft.com/office/officeart/2005/8/layout/arrow2"/>
    <dgm:cxn modelId="{D558302B-E2A3-1F48-89DB-A891E3409DF3}" type="presParOf" srcId="{D3937A6A-9BA2-9741-8381-D55490108B7E}" destId="{9E3E1A52-693C-954D-B8BA-D16185D4C42C}" srcOrd="2" destOrd="0" presId="urn:microsoft.com/office/officeart/2005/8/layout/arrow2"/>
    <dgm:cxn modelId="{9E2214F1-5B52-E147-BAE9-3F55EE99E5AD}" type="presParOf" srcId="{D3937A6A-9BA2-9741-8381-D55490108B7E}" destId="{9D214894-F0D8-7D47-AFDC-DF5E09EB0306}" srcOrd="3" destOrd="0" presId="urn:microsoft.com/office/officeart/2005/8/layout/arrow2"/>
    <dgm:cxn modelId="{4252FDB8-9F92-6245-B2A0-F57EF4316FAC}" type="presParOf" srcId="{D3937A6A-9BA2-9741-8381-D55490108B7E}" destId="{C82B2C30-89A9-374D-94BE-861141E20385}" srcOrd="4" destOrd="0" presId="urn:microsoft.com/office/officeart/2005/8/layout/arrow2"/>
    <dgm:cxn modelId="{1AEF62AF-8D77-254A-A839-F7FBA182391F}" type="presParOf" srcId="{D3937A6A-9BA2-9741-8381-D55490108B7E}" destId="{524DE11A-32D4-E24B-BF29-B8CFED6D6750}" srcOrd="5" destOrd="0" presId="urn:microsoft.com/office/officeart/2005/8/layout/arrow2"/>
    <dgm:cxn modelId="{2B3A183D-F6F5-C84D-B517-8A077067ED0B}" type="presParOf" srcId="{D3937A6A-9BA2-9741-8381-D55490108B7E}" destId="{9A555563-6146-4B47-A6C1-92A26E334F85}" srcOrd="6" destOrd="0" presId="urn:microsoft.com/office/officeart/2005/8/layout/arrow2"/>
    <dgm:cxn modelId="{EFDE1303-C6BB-BC48-BC91-9AB8A752C40D}" type="presParOf" srcId="{D3937A6A-9BA2-9741-8381-D55490108B7E}" destId="{3A8BFFB9-B484-1E4E-83A5-AFC5ED9E4593}" srcOrd="7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106CB42-D72B-5E4C-8EBC-F9AC81CADB03}" type="doc">
      <dgm:prSet loTypeId="urn:microsoft.com/office/officeart/2005/8/layout/arrow2" loCatId="" qsTypeId="urn:microsoft.com/office/officeart/2005/8/quickstyle/simple4" qsCatId="simple" csTypeId="urn:microsoft.com/office/officeart/2005/8/colors/accent1_2" csCatId="accent1" phldr="1"/>
      <dgm:spPr/>
    </dgm:pt>
    <dgm:pt modelId="{EEDA0486-27F1-3548-B891-4E97CD66E662}">
      <dgm:prSet phldrT="[Text]" custT="1"/>
      <dgm:spPr/>
      <dgm:t>
        <a:bodyPr/>
        <a:lstStyle/>
        <a:p>
          <a:r>
            <a:rPr lang="en-US" sz="1400" dirty="0" err="1" smtClean="0"/>
            <a:t>Yönetmelik</a:t>
          </a:r>
          <a:r>
            <a:rPr lang="en-US" sz="1400" dirty="0" smtClean="0"/>
            <a:t> / </a:t>
          </a:r>
          <a:r>
            <a:rPr lang="en-US" sz="1400" dirty="0" err="1" smtClean="0"/>
            <a:t>Yönerge</a:t>
          </a:r>
          <a:endParaRPr lang="en-US" sz="1400" dirty="0"/>
        </a:p>
      </dgm:t>
    </dgm:pt>
    <dgm:pt modelId="{AAF6E460-806C-BB40-84D9-848C64AD0ED8}" type="parTrans" cxnId="{D97FA70D-C0FA-0048-86D6-3AD4DE478529}">
      <dgm:prSet/>
      <dgm:spPr/>
      <dgm:t>
        <a:bodyPr/>
        <a:lstStyle/>
        <a:p>
          <a:endParaRPr lang="en-US"/>
        </a:p>
      </dgm:t>
    </dgm:pt>
    <dgm:pt modelId="{41E0F877-8999-8045-8FFF-DD5CEDBBF5DC}" type="sibTrans" cxnId="{D97FA70D-C0FA-0048-86D6-3AD4DE478529}">
      <dgm:prSet/>
      <dgm:spPr/>
      <dgm:t>
        <a:bodyPr/>
        <a:lstStyle/>
        <a:p>
          <a:endParaRPr lang="en-US"/>
        </a:p>
      </dgm:t>
    </dgm:pt>
    <dgm:pt modelId="{39788D09-591D-2D4F-815A-9C333069F96E}">
      <dgm:prSet phldrT="[Text]" custT="1"/>
      <dgm:spPr/>
      <dgm:t>
        <a:bodyPr/>
        <a:lstStyle/>
        <a:p>
          <a:r>
            <a:rPr lang="en-US" sz="1400" dirty="0" smtClean="0"/>
            <a:t>Program </a:t>
          </a:r>
          <a:r>
            <a:rPr lang="en-US" sz="1400" dirty="0" err="1" smtClean="0"/>
            <a:t>değişikliği</a:t>
          </a:r>
          <a:endParaRPr lang="en-US" sz="1400" dirty="0"/>
        </a:p>
      </dgm:t>
    </dgm:pt>
    <dgm:pt modelId="{AA6EBE57-FAA5-7243-9560-AD59BD0725D2}" type="parTrans" cxnId="{FED316AF-F321-FB4D-AA40-00F2A8F34884}">
      <dgm:prSet/>
      <dgm:spPr/>
      <dgm:t>
        <a:bodyPr/>
        <a:lstStyle/>
        <a:p>
          <a:endParaRPr lang="en-US"/>
        </a:p>
      </dgm:t>
    </dgm:pt>
    <dgm:pt modelId="{283B3D52-F4DF-CF44-B272-01B84526247F}" type="sibTrans" cxnId="{FED316AF-F321-FB4D-AA40-00F2A8F34884}">
      <dgm:prSet/>
      <dgm:spPr/>
      <dgm:t>
        <a:bodyPr/>
        <a:lstStyle/>
        <a:p>
          <a:endParaRPr lang="en-US"/>
        </a:p>
      </dgm:t>
    </dgm:pt>
    <dgm:pt modelId="{CC2ADDD8-EE4E-5C4C-B59C-92A8BC4560FD}">
      <dgm:prSet phldrT="[Text]" custT="1"/>
      <dgm:spPr/>
      <dgm:t>
        <a:bodyPr/>
        <a:lstStyle/>
        <a:p>
          <a:r>
            <a:rPr lang="en-US" sz="1400" dirty="0" err="1" smtClean="0"/>
            <a:t>Etkinlik</a:t>
          </a:r>
          <a:r>
            <a:rPr lang="en-US" sz="900" dirty="0" smtClean="0"/>
            <a:t> </a:t>
          </a:r>
          <a:endParaRPr lang="en-US" sz="900" dirty="0"/>
        </a:p>
      </dgm:t>
    </dgm:pt>
    <dgm:pt modelId="{3B73A3F9-0A96-DA40-A302-5452D47FE20D}" type="parTrans" cxnId="{2C32C42C-DBAB-8845-A259-2069D636C555}">
      <dgm:prSet/>
      <dgm:spPr/>
      <dgm:t>
        <a:bodyPr/>
        <a:lstStyle/>
        <a:p>
          <a:endParaRPr lang="en-US"/>
        </a:p>
      </dgm:t>
    </dgm:pt>
    <dgm:pt modelId="{856A13F3-53CD-3D41-B593-4DB1A2456516}" type="sibTrans" cxnId="{2C32C42C-DBAB-8845-A259-2069D636C555}">
      <dgm:prSet/>
      <dgm:spPr/>
      <dgm:t>
        <a:bodyPr/>
        <a:lstStyle/>
        <a:p>
          <a:endParaRPr lang="en-US"/>
        </a:p>
      </dgm:t>
    </dgm:pt>
    <dgm:pt modelId="{4DE2D015-0A3C-544D-A765-F0D5396F9573}" type="pres">
      <dgm:prSet presAssocID="{B106CB42-D72B-5E4C-8EBC-F9AC81CADB03}" presName="arrowDiagram" presStyleCnt="0">
        <dgm:presLayoutVars>
          <dgm:chMax val="5"/>
          <dgm:dir/>
          <dgm:resizeHandles val="exact"/>
        </dgm:presLayoutVars>
      </dgm:prSet>
      <dgm:spPr/>
    </dgm:pt>
    <dgm:pt modelId="{49219495-BBA3-9440-BD3B-2BF21F5DE7EF}" type="pres">
      <dgm:prSet presAssocID="{B106CB42-D72B-5E4C-8EBC-F9AC81CADB03}" presName="arrow" presStyleLbl="bgShp" presStyleIdx="0" presStyleCnt="1" custLinFactNeighborX="928" custLinFactNeighborY="9719"/>
      <dgm:spPr/>
    </dgm:pt>
    <dgm:pt modelId="{EB31F55D-FABB-7F47-BB4B-E8E9B6F8E506}" type="pres">
      <dgm:prSet presAssocID="{B106CB42-D72B-5E4C-8EBC-F9AC81CADB03}" presName="arrowDiagram3" presStyleCnt="0"/>
      <dgm:spPr/>
    </dgm:pt>
    <dgm:pt modelId="{4CADDB25-CA60-5542-BFAC-6E455310B59C}" type="pres">
      <dgm:prSet presAssocID="{EEDA0486-27F1-3548-B891-4E97CD66E662}" presName="bullet3a" presStyleLbl="node1" presStyleIdx="0" presStyleCnt="3"/>
      <dgm:spPr/>
    </dgm:pt>
    <dgm:pt modelId="{0CE7BF15-2644-F748-BCE2-8B1D35B4DDF7}" type="pres">
      <dgm:prSet presAssocID="{EEDA0486-27F1-3548-B891-4E97CD66E662}" presName="textBox3a" presStyleLbl="revTx" presStyleIdx="0" presStyleCnt="3" custScaleX="201248" custLinFactY="-34879" custLinFactNeighborX="-3530" custLinFactNeighborY="-100000">
        <dgm:presLayoutVars>
          <dgm:bulletEnabled val="1"/>
        </dgm:presLayoutVars>
      </dgm:prSet>
      <dgm:spPr/>
    </dgm:pt>
    <dgm:pt modelId="{6F82A890-E002-7C46-AFC3-9927CD42311D}" type="pres">
      <dgm:prSet presAssocID="{39788D09-591D-2D4F-815A-9C333069F96E}" presName="bullet3b" presStyleLbl="node1" presStyleIdx="1" presStyleCnt="3"/>
      <dgm:spPr/>
    </dgm:pt>
    <dgm:pt modelId="{56E5D905-4777-1746-A6FA-61DA40DB2D89}" type="pres">
      <dgm:prSet presAssocID="{39788D09-591D-2D4F-815A-9C333069F96E}" presName="textBox3b" presStyleLbl="revTx" presStyleIdx="1" presStyleCnt="3" custScaleX="181870">
        <dgm:presLayoutVars>
          <dgm:bulletEnabled val="1"/>
        </dgm:presLayoutVars>
      </dgm:prSet>
      <dgm:spPr/>
    </dgm:pt>
    <dgm:pt modelId="{C69B240E-6AED-CF48-84C9-8E173CD21FA7}" type="pres">
      <dgm:prSet presAssocID="{CC2ADDD8-EE4E-5C4C-B59C-92A8BC4560FD}" presName="bullet3c" presStyleLbl="node1" presStyleIdx="2" presStyleCnt="3"/>
      <dgm:spPr/>
    </dgm:pt>
    <dgm:pt modelId="{A6B9F035-A4FF-A947-B2D2-AF7B4E8CE807}" type="pres">
      <dgm:prSet presAssocID="{CC2ADDD8-EE4E-5C4C-B59C-92A8BC4560FD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17E103C4-7BA9-834C-B7F7-DD8280C84A82}" type="presOf" srcId="{CC2ADDD8-EE4E-5C4C-B59C-92A8BC4560FD}" destId="{A6B9F035-A4FF-A947-B2D2-AF7B4E8CE807}" srcOrd="0" destOrd="0" presId="urn:microsoft.com/office/officeart/2005/8/layout/arrow2"/>
    <dgm:cxn modelId="{FE76070D-009E-4443-A609-1B5CBCB64227}" type="presOf" srcId="{B106CB42-D72B-5E4C-8EBC-F9AC81CADB03}" destId="{4DE2D015-0A3C-544D-A765-F0D5396F9573}" srcOrd="0" destOrd="0" presId="urn:microsoft.com/office/officeart/2005/8/layout/arrow2"/>
    <dgm:cxn modelId="{2C32C42C-DBAB-8845-A259-2069D636C555}" srcId="{B106CB42-D72B-5E4C-8EBC-F9AC81CADB03}" destId="{CC2ADDD8-EE4E-5C4C-B59C-92A8BC4560FD}" srcOrd="2" destOrd="0" parTransId="{3B73A3F9-0A96-DA40-A302-5452D47FE20D}" sibTransId="{856A13F3-53CD-3D41-B593-4DB1A2456516}"/>
    <dgm:cxn modelId="{FED316AF-F321-FB4D-AA40-00F2A8F34884}" srcId="{B106CB42-D72B-5E4C-8EBC-F9AC81CADB03}" destId="{39788D09-591D-2D4F-815A-9C333069F96E}" srcOrd="1" destOrd="0" parTransId="{AA6EBE57-FAA5-7243-9560-AD59BD0725D2}" sibTransId="{283B3D52-F4DF-CF44-B272-01B84526247F}"/>
    <dgm:cxn modelId="{CF7BACB7-B9A0-BF4D-B715-1F273A20C13F}" type="presOf" srcId="{EEDA0486-27F1-3548-B891-4E97CD66E662}" destId="{0CE7BF15-2644-F748-BCE2-8B1D35B4DDF7}" srcOrd="0" destOrd="0" presId="urn:microsoft.com/office/officeart/2005/8/layout/arrow2"/>
    <dgm:cxn modelId="{6C54FE84-944F-594E-81CA-2F846CAE3204}" type="presOf" srcId="{39788D09-591D-2D4F-815A-9C333069F96E}" destId="{56E5D905-4777-1746-A6FA-61DA40DB2D89}" srcOrd="0" destOrd="0" presId="urn:microsoft.com/office/officeart/2005/8/layout/arrow2"/>
    <dgm:cxn modelId="{D97FA70D-C0FA-0048-86D6-3AD4DE478529}" srcId="{B106CB42-D72B-5E4C-8EBC-F9AC81CADB03}" destId="{EEDA0486-27F1-3548-B891-4E97CD66E662}" srcOrd="0" destOrd="0" parTransId="{AAF6E460-806C-BB40-84D9-848C64AD0ED8}" sibTransId="{41E0F877-8999-8045-8FFF-DD5CEDBBF5DC}"/>
    <dgm:cxn modelId="{27CA351A-BAAF-444F-8EAD-9812633E2F4E}" type="presParOf" srcId="{4DE2D015-0A3C-544D-A765-F0D5396F9573}" destId="{49219495-BBA3-9440-BD3B-2BF21F5DE7EF}" srcOrd="0" destOrd="0" presId="urn:microsoft.com/office/officeart/2005/8/layout/arrow2"/>
    <dgm:cxn modelId="{1E2ABDD3-864E-F842-A324-D483687C24C4}" type="presParOf" srcId="{4DE2D015-0A3C-544D-A765-F0D5396F9573}" destId="{EB31F55D-FABB-7F47-BB4B-E8E9B6F8E506}" srcOrd="1" destOrd="0" presId="urn:microsoft.com/office/officeart/2005/8/layout/arrow2"/>
    <dgm:cxn modelId="{193A0E84-CD90-364E-B0EF-256F34A9F936}" type="presParOf" srcId="{EB31F55D-FABB-7F47-BB4B-E8E9B6F8E506}" destId="{4CADDB25-CA60-5542-BFAC-6E455310B59C}" srcOrd="0" destOrd="0" presId="urn:microsoft.com/office/officeart/2005/8/layout/arrow2"/>
    <dgm:cxn modelId="{62DB7CBA-3AA4-EA4C-B4B4-8D8B6EF4470C}" type="presParOf" srcId="{EB31F55D-FABB-7F47-BB4B-E8E9B6F8E506}" destId="{0CE7BF15-2644-F748-BCE2-8B1D35B4DDF7}" srcOrd="1" destOrd="0" presId="urn:microsoft.com/office/officeart/2005/8/layout/arrow2"/>
    <dgm:cxn modelId="{17280A1D-DC4F-3343-BC53-66A6E14AFD3C}" type="presParOf" srcId="{EB31F55D-FABB-7F47-BB4B-E8E9B6F8E506}" destId="{6F82A890-E002-7C46-AFC3-9927CD42311D}" srcOrd="2" destOrd="0" presId="urn:microsoft.com/office/officeart/2005/8/layout/arrow2"/>
    <dgm:cxn modelId="{9B446B4B-0D07-2741-B283-FF4964D601BB}" type="presParOf" srcId="{EB31F55D-FABB-7F47-BB4B-E8E9B6F8E506}" destId="{56E5D905-4777-1746-A6FA-61DA40DB2D89}" srcOrd="3" destOrd="0" presId="urn:microsoft.com/office/officeart/2005/8/layout/arrow2"/>
    <dgm:cxn modelId="{E738FB83-E33E-AA4C-88ED-0E7E309E5051}" type="presParOf" srcId="{EB31F55D-FABB-7F47-BB4B-E8E9B6F8E506}" destId="{C69B240E-6AED-CF48-84C9-8E173CD21FA7}" srcOrd="4" destOrd="0" presId="urn:microsoft.com/office/officeart/2005/8/layout/arrow2"/>
    <dgm:cxn modelId="{A3BA34C0-0312-F443-B929-163B046430AA}" type="presParOf" srcId="{EB31F55D-FABB-7F47-BB4B-E8E9B6F8E506}" destId="{A6B9F035-A4FF-A947-B2D2-AF7B4E8CE807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3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A6370D-0159-49F6-BF76-750705FB2FD5}">
      <dsp:nvSpPr>
        <dsp:cNvPr id="0" name=""/>
        <dsp:cNvSpPr/>
      </dsp:nvSpPr>
      <dsp:spPr>
        <a:xfrm>
          <a:off x="3087800" y="262"/>
          <a:ext cx="1457247" cy="1457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Planla</a:t>
          </a:r>
          <a:endParaRPr lang="tr-TR" sz="2100" kern="1200" dirty="0"/>
        </a:p>
      </dsp:txBody>
      <dsp:txXfrm>
        <a:off x="3301209" y="213671"/>
        <a:ext cx="1030429" cy="1030429"/>
      </dsp:txXfrm>
    </dsp:sp>
    <dsp:sp modelId="{507972D3-6CE1-445A-A846-182EDFF0224D}">
      <dsp:nvSpPr>
        <dsp:cNvPr id="0" name=""/>
        <dsp:cNvSpPr/>
      </dsp:nvSpPr>
      <dsp:spPr>
        <a:xfrm rot="2700000">
          <a:off x="4388610" y="1248850"/>
          <a:ext cx="387376" cy="491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4405629" y="1306126"/>
        <a:ext cx="271163" cy="295093"/>
      </dsp:txXfrm>
    </dsp:sp>
    <dsp:sp modelId="{B4559A18-0E3B-41AE-B2C1-CCCA34BC710C}">
      <dsp:nvSpPr>
        <dsp:cNvPr id="0" name=""/>
        <dsp:cNvSpPr/>
      </dsp:nvSpPr>
      <dsp:spPr>
        <a:xfrm>
          <a:off x="4635053" y="1547516"/>
          <a:ext cx="1457247" cy="1457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Uygula</a:t>
          </a:r>
          <a:endParaRPr lang="tr-TR" sz="2100" kern="1200" dirty="0"/>
        </a:p>
      </dsp:txBody>
      <dsp:txXfrm>
        <a:off x="4848462" y="1760925"/>
        <a:ext cx="1030429" cy="1030429"/>
      </dsp:txXfrm>
    </dsp:sp>
    <dsp:sp modelId="{ADD48F31-1AC2-48B3-80A3-D3F4D951E920}">
      <dsp:nvSpPr>
        <dsp:cNvPr id="0" name=""/>
        <dsp:cNvSpPr/>
      </dsp:nvSpPr>
      <dsp:spPr>
        <a:xfrm rot="8100000">
          <a:off x="4404114" y="2796103"/>
          <a:ext cx="387376" cy="491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4503308" y="2853379"/>
        <a:ext cx="271163" cy="295093"/>
      </dsp:txXfrm>
    </dsp:sp>
    <dsp:sp modelId="{FD3875B4-2692-495E-A0A0-6316486D77DE}">
      <dsp:nvSpPr>
        <dsp:cNvPr id="0" name=""/>
        <dsp:cNvSpPr/>
      </dsp:nvSpPr>
      <dsp:spPr>
        <a:xfrm>
          <a:off x="3087800" y="3094769"/>
          <a:ext cx="1457247" cy="1457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Kontrol et</a:t>
          </a:r>
          <a:endParaRPr lang="tr-TR" sz="2100" kern="1200" dirty="0"/>
        </a:p>
      </dsp:txBody>
      <dsp:txXfrm>
        <a:off x="3301209" y="3308178"/>
        <a:ext cx="1030429" cy="1030429"/>
      </dsp:txXfrm>
    </dsp:sp>
    <dsp:sp modelId="{9A1A3736-62BA-4391-BEB4-646D979E9E94}">
      <dsp:nvSpPr>
        <dsp:cNvPr id="0" name=""/>
        <dsp:cNvSpPr/>
      </dsp:nvSpPr>
      <dsp:spPr>
        <a:xfrm rot="13500000">
          <a:off x="2856861" y="2811608"/>
          <a:ext cx="387376" cy="491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 rot="10800000">
        <a:off x="2956055" y="2951060"/>
        <a:ext cx="271163" cy="295093"/>
      </dsp:txXfrm>
    </dsp:sp>
    <dsp:sp modelId="{F330A1D1-7927-4446-AA4A-63E0B3E862CA}">
      <dsp:nvSpPr>
        <dsp:cNvPr id="0" name=""/>
        <dsp:cNvSpPr/>
      </dsp:nvSpPr>
      <dsp:spPr>
        <a:xfrm>
          <a:off x="1540546" y="1547516"/>
          <a:ext cx="1457247" cy="145724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100" kern="1200" dirty="0" smtClean="0"/>
            <a:t>Önlem al</a:t>
          </a:r>
          <a:endParaRPr lang="tr-TR" sz="2100" kern="1200" dirty="0"/>
        </a:p>
      </dsp:txBody>
      <dsp:txXfrm>
        <a:off x="1753955" y="1760925"/>
        <a:ext cx="1030429" cy="1030429"/>
      </dsp:txXfrm>
    </dsp:sp>
    <dsp:sp modelId="{4EB8F1F1-4C32-4989-A524-9EAF3F256036}">
      <dsp:nvSpPr>
        <dsp:cNvPr id="0" name=""/>
        <dsp:cNvSpPr/>
      </dsp:nvSpPr>
      <dsp:spPr>
        <a:xfrm rot="18900000">
          <a:off x="2841356" y="1264355"/>
          <a:ext cx="387376" cy="49182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700" kern="1200"/>
        </a:p>
      </dsp:txBody>
      <dsp:txXfrm>
        <a:off x="2858375" y="1403807"/>
        <a:ext cx="271163" cy="295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D86DB-F7EF-4A20-B0E2-40E06037F8ED}">
      <dsp:nvSpPr>
        <dsp:cNvPr id="0" name=""/>
        <dsp:cNvSpPr/>
      </dsp:nvSpPr>
      <dsp:spPr>
        <a:xfrm>
          <a:off x="985016" y="0"/>
          <a:ext cx="1851477" cy="1851570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9295FF-A13E-4B30-96D8-83B8FC32EF2B}">
      <dsp:nvSpPr>
        <dsp:cNvPr id="0" name=""/>
        <dsp:cNvSpPr/>
      </dsp:nvSpPr>
      <dsp:spPr>
        <a:xfrm>
          <a:off x="1393793" y="670581"/>
          <a:ext cx="1033229" cy="51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Veri Toplama</a:t>
          </a:r>
          <a:endParaRPr lang="tr-TR" sz="1600" kern="1200" dirty="0"/>
        </a:p>
      </dsp:txBody>
      <dsp:txXfrm>
        <a:off x="1393793" y="670581"/>
        <a:ext cx="1033229" cy="516383"/>
      </dsp:txXfrm>
    </dsp:sp>
    <dsp:sp modelId="{F309D9ED-88DF-4165-86D7-BDD7AC2CA379}">
      <dsp:nvSpPr>
        <dsp:cNvPr id="0" name=""/>
        <dsp:cNvSpPr/>
      </dsp:nvSpPr>
      <dsp:spPr>
        <a:xfrm>
          <a:off x="470659" y="1063846"/>
          <a:ext cx="1851477" cy="1851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640F90-65B3-496E-BB21-70C017A2CF8F}">
      <dsp:nvSpPr>
        <dsp:cNvPr id="0" name=""/>
        <dsp:cNvSpPr/>
      </dsp:nvSpPr>
      <dsp:spPr>
        <a:xfrm>
          <a:off x="555687" y="1736818"/>
          <a:ext cx="1676559" cy="51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Analiz/ Değerlendirme</a:t>
          </a:r>
          <a:endParaRPr lang="tr-TR" sz="1400" kern="1200" dirty="0"/>
        </a:p>
      </dsp:txBody>
      <dsp:txXfrm>
        <a:off x="555687" y="1736818"/>
        <a:ext cx="1676559" cy="516383"/>
      </dsp:txXfrm>
    </dsp:sp>
    <dsp:sp modelId="{71930236-AD30-412F-B01F-B65BCCAE48AA}">
      <dsp:nvSpPr>
        <dsp:cNvPr id="0" name=""/>
        <dsp:cNvSpPr/>
      </dsp:nvSpPr>
      <dsp:spPr>
        <a:xfrm>
          <a:off x="985016" y="2132473"/>
          <a:ext cx="1851477" cy="1851570"/>
        </a:xfrm>
        <a:prstGeom prst="circularArrow">
          <a:avLst>
            <a:gd name="adj1" fmla="val 10980"/>
            <a:gd name="adj2" fmla="val 1142322"/>
            <a:gd name="adj3" fmla="val 4500000"/>
            <a:gd name="adj4" fmla="val 135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3D531-65A7-430D-8F47-4E273FA6CD03}">
      <dsp:nvSpPr>
        <dsp:cNvPr id="0" name=""/>
        <dsp:cNvSpPr/>
      </dsp:nvSpPr>
      <dsp:spPr>
        <a:xfrm>
          <a:off x="1393793" y="2802457"/>
          <a:ext cx="1033229" cy="51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Aksiyon Belirleme </a:t>
          </a:r>
          <a:endParaRPr lang="tr-TR" sz="1600" kern="1200" dirty="0"/>
        </a:p>
      </dsp:txBody>
      <dsp:txXfrm>
        <a:off x="1393793" y="2802457"/>
        <a:ext cx="1033229" cy="516383"/>
      </dsp:txXfrm>
    </dsp:sp>
    <dsp:sp modelId="{E7DDEA87-B91C-4ACE-8898-C33CDA4E9788}">
      <dsp:nvSpPr>
        <dsp:cNvPr id="0" name=""/>
        <dsp:cNvSpPr/>
      </dsp:nvSpPr>
      <dsp:spPr>
        <a:xfrm>
          <a:off x="470659" y="3198112"/>
          <a:ext cx="1851477" cy="1851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B1B884-3115-49C5-BF36-6B831EB5AF93}">
      <dsp:nvSpPr>
        <dsp:cNvPr id="0" name=""/>
        <dsp:cNvSpPr/>
      </dsp:nvSpPr>
      <dsp:spPr>
        <a:xfrm>
          <a:off x="877352" y="3868694"/>
          <a:ext cx="1033229" cy="51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Uygulama</a:t>
          </a:r>
          <a:endParaRPr lang="tr-TR" sz="1600" kern="1200" dirty="0"/>
        </a:p>
      </dsp:txBody>
      <dsp:txXfrm>
        <a:off x="877352" y="3868694"/>
        <a:ext cx="1033229" cy="516383"/>
      </dsp:txXfrm>
    </dsp:sp>
    <dsp:sp modelId="{2A7A4C98-3C1C-4B6A-AA48-54B6ED30D608}">
      <dsp:nvSpPr>
        <dsp:cNvPr id="0" name=""/>
        <dsp:cNvSpPr/>
      </dsp:nvSpPr>
      <dsp:spPr>
        <a:xfrm>
          <a:off x="1116644" y="4385078"/>
          <a:ext cx="1590652" cy="159158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594A3C-3D10-41C0-AC62-A5309A105843}">
      <dsp:nvSpPr>
        <dsp:cNvPr id="0" name=""/>
        <dsp:cNvSpPr/>
      </dsp:nvSpPr>
      <dsp:spPr>
        <a:xfrm>
          <a:off x="619067" y="4934931"/>
          <a:ext cx="2582680" cy="5163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/>
            <a:t>Dokümantasyon ve Kayıtlar</a:t>
          </a:r>
          <a:endParaRPr lang="tr-TR" sz="1600" kern="1200" dirty="0"/>
        </a:p>
      </dsp:txBody>
      <dsp:txXfrm>
        <a:off x="619067" y="4934931"/>
        <a:ext cx="2582680" cy="516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715C-22C0-4A0A-8AAE-2BC9C3A33C76}">
      <dsp:nvSpPr>
        <dsp:cNvPr id="0" name=""/>
        <dsp:cNvSpPr/>
      </dsp:nvSpPr>
      <dsp:spPr>
        <a:xfrm>
          <a:off x="452861" y="0"/>
          <a:ext cx="3366412" cy="21040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3A425-A55B-4F85-BA31-39D31C55C0CF}">
      <dsp:nvSpPr>
        <dsp:cNvPr id="0" name=""/>
        <dsp:cNvSpPr/>
      </dsp:nvSpPr>
      <dsp:spPr>
        <a:xfrm>
          <a:off x="880396" y="1452186"/>
          <a:ext cx="87526" cy="87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8F65DA-3A34-4F9E-AC2E-736A2D61F5A0}">
      <dsp:nvSpPr>
        <dsp:cNvPr id="0" name=""/>
        <dsp:cNvSpPr/>
      </dsp:nvSpPr>
      <dsp:spPr>
        <a:xfrm>
          <a:off x="1008110" y="1440160"/>
          <a:ext cx="1687784" cy="608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637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Bölüm</a:t>
          </a:r>
          <a:r>
            <a:rPr lang="tr-TR" sz="2100" kern="1200" dirty="0" smtClean="0"/>
            <a:t> </a:t>
          </a:r>
          <a:r>
            <a:rPr lang="tr-TR" sz="1400" kern="1200" dirty="0" smtClean="0"/>
            <a:t>Kurulu</a:t>
          </a:r>
          <a:endParaRPr lang="tr-TR" sz="1400" kern="1200" dirty="0"/>
        </a:p>
      </dsp:txBody>
      <dsp:txXfrm>
        <a:off x="1008110" y="1440160"/>
        <a:ext cx="1687784" cy="608058"/>
      </dsp:txXfrm>
    </dsp:sp>
    <dsp:sp modelId="{956F9BA2-D19D-411C-A615-5B2B922BC217}">
      <dsp:nvSpPr>
        <dsp:cNvPr id="0" name=""/>
        <dsp:cNvSpPr/>
      </dsp:nvSpPr>
      <dsp:spPr>
        <a:xfrm>
          <a:off x="1652987" y="880316"/>
          <a:ext cx="158221" cy="1582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D4AB49-B7F9-445C-ACAE-0A8B0938B890}">
      <dsp:nvSpPr>
        <dsp:cNvPr id="0" name=""/>
        <dsp:cNvSpPr/>
      </dsp:nvSpPr>
      <dsp:spPr>
        <a:xfrm>
          <a:off x="1406244" y="959427"/>
          <a:ext cx="1459646" cy="11445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3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Danışmanlar</a:t>
          </a:r>
          <a:endParaRPr lang="tr-TR" sz="1400" kern="1200" dirty="0"/>
        </a:p>
      </dsp:txBody>
      <dsp:txXfrm>
        <a:off x="1406244" y="959427"/>
        <a:ext cx="1459646" cy="1144580"/>
      </dsp:txXfrm>
    </dsp:sp>
    <dsp:sp modelId="{74B9EDBA-1C73-4D77-82F7-C38A3B314E3A}">
      <dsp:nvSpPr>
        <dsp:cNvPr id="0" name=""/>
        <dsp:cNvSpPr/>
      </dsp:nvSpPr>
      <dsp:spPr>
        <a:xfrm>
          <a:off x="2582117" y="532314"/>
          <a:ext cx="218816" cy="21881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420A6D-8BE3-4E9C-941B-ABBAFAFECFFF}">
      <dsp:nvSpPr>
        <dsp:cNvPr id="0" name=""/>
        <dsp:cNvSpPr/>
      </dsp:nvSpPr>
      <dsp:spPr>
        <a:xfrm>
          <a:off x="2461004" y="641722"/>
          <a:ext cx="1268981" cy="14622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594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Komisyonlar </a:t>
          </a:r>
          <a:endParaRPr lang="tr-TR" sz="1400" kern="1200" dirty="0"/>
        </a:p>
      </dsp:txBody>
      <dsp:txXfrm>
        <a:off x="2461004" y="641722"/>
        <a:ext cx="1268981" cy="14622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715C-22C0-4A0A-8AAE-2BC9C3A33C76}">
      <dsp:nvSpPr>
        <dsp:cNvPr id="0" name=""/>
        <dsp:cNvSpPr/>
      </dsp:nvSpPr>
      <dsp:spPr>
        <a:xfrm rot="10800000">
          <a:off x="476743" y="0"/>
          <a:ext cx="3190820" cy="2104008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12D094-319B-44F0-BF16-218D6DDA6CFC}">
      <dsp:nvSpPr>
        <dsp:cNvPr id="0" name=""/>
        <dsp:cNvSpPr/>
      </dsp:nvSpPr>
      <dsp:spPr>
        <a:xfrm>
          <a:off x="720538" y="1564540"/>
          <a:ext cx="77427" cy="7742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485233-4D34-43E2-B979-1F6EAE0A0AC2}">
      <dsp:nvSpPr>
        <dsp:cNvPr id="0" name=""/>
        <dsp:cNvSpPr/>
      </dsp:nvSpPr>
      <dsp:spPr>
        <a:xfrm>
          <a:off x="527528" y="1603254"/>
          <a:ext cx="904447" cy="5007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02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Anket</a:t>
          </a:r>
          <a:endParaRPr lang="tr-TR" sz="1400" kern="1200" dirty="0"/>
        </a:p>
      </dsp:txBody>
      <dsp:txXfrm>
        <a:off x="527528" y="1603254"/>
        <a:ext cx="904447" cy="500753"/>
      </dsp:txXfrm>
    </dsp:sp>
    <dsp:sp modelId="{8A89CF07-3C37-4ABB-B8F2-1A07B503EB9D}">
      <dsp:nvSpPr>
        <dsp:cNvPr id="0" name=""/>
        <dsp:cNvSpPr/>
      </dsp:nvSpPr>
      <dsp:spPr>
        <a:xfrm>
          <a:off x="1139657" y="1161833"/>
          <a:ext cx="121190" cy="1211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C8BC2C-FD25-4088-B7A0-3ECF9F77429B}">
      <dsp:nvSpPr>
        <dsp:cNvPr id="0" name=""/>
        <dsp:cNvSpPr/>
      </dsp:nvSpPr>
      <dsp:spPr>
        <a:xfrm>
          <a:off x="999927" y="1222428"/>
          <a:ext cx="959473" cy="8815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21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Mülakat</a:t>
          </a:r>
          <a:endParaRPr lang="tr-TR" sz="1400" kern="1200" dirty="0"/>
        </a:p>
      </dsp:txBody>
      <dsp:txXfrm>
        <a:off x="999927" y="1222428"/>
        <a:ext cx="959473" cy="881579"/>
      </dsp:txXfrm>
    </dsp:sp>
    <dsp:sp modelId="{7449A169-D202-4A94-B7C9-2C9605FB64F2}">
      <dsp:nvSpPr>
        <dsp:cNvPr id="0" name=""/>
        <dsp:cNvSpPr/>
      </dsp:nvSpPr>
      <dsp:spPr>
        <a:xfrm>
          <a:off x="1678283" y="840761"/>
          <a:ext cx="161587" cy="1615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0EB688-DA92-4C22-A3F3-355A14DF6C0F}">
      <dsp:nvSpPr>
        <dsp:cNvPr id="0" name=""/>
        <dsp:cNvSpPr/>
      </dsp:nvSpPr>
      <dsp:spPr>
        <a:xfrm>
          <a:off x="1575993" y="921555"/>
          <a:ext cx="1015885" cy="11824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622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İstatistik</a:t>
          </a:r>
          <a:endParaRPr lang="tr-TR" sz="1400" kern="1200" dirty="0"/>
        </a:p>
      </dsp:txBody>
      <dsp:txXfrm>
        <a:off x="1575993" y="921555"/>
        <a:ext cx="1015885" cy="1182452"/>
      </dsp:txXfrm>
    </dsp:sp>
    <dsp:sp modelId="{437F254A-50BB-4D9B-A509-975CCFD99A75}">
      <dsp:nvSpPr>
        <dsp:cNvPr id="0" name=""/>
        <dsp:cNvSpPr/>
      </dsp:nvSpPr>
      <dsp:spPr>
        <a:xfrm>
          <a:off x="2304435" y="589963"/>
          <a:ext cx="208717" cy="2087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1F92B0-D113-4B24-AC90-2F9F55DAF6D7}">
      <dsp:nvSpPr>
        <dsp:cNvPr id="0" name=""/>
        <dsp:cNvSpPr/>
      </dsp:nvSpPr>
      <dsp:spPr>
        <a:xfrm>
          <a:off x="2080047" y="360043"/>
          <a:ext cx="1117494" cy="14096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59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Gözden geçirme</a:t>
          </a:r>
          <a:endParaRPr lang="tr-TR" sz="1400" kern="1200" dirty="0"/>
        </a:p>
      </dsp:txBody>
      <dsp:txXfrm>
        <a:off x="2080047" y="360043"/>
        <a:ext cx="1117494" cy="1409685"/>
      </dsp:txXfrm>
    </dsp:sp>
    <dsp:sp modelId="{47D9AFE9-E766-4343-BB72-8FEAD98663BF}">
      <dsp:nvSpPr>
        <dsp:cNvPr id="0" name=""/>
        <dsp:cNvSpPr/>
      </dsp:nvSpPr>
      <dsp:spPr>
        <a:xfrm>
          <a:off x="2949103" y="422484"/>
          <a:ext cx="265946" cy="26594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F6E53-140D-4F6F-A936-6782F30F71AE}">
      <dsp:nvSpPr>
        <dsp:cNvPr id="0" name=""/>
        <dsp:cNvSpPr/>
      </dsp:nvSpPr>
      <dsp:spPr>
        <a:xfrm>
          <a:off x="3096340" y="555458"/>
          <a:ext cx="1282084" cy="15485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2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Toplantı</a:t>
          </a:r>
          <a:endParaRPr lang="tr-TR" sz="1400" kern="1200" dirty="0"/>
        </a:p>
      </dsp:txBody>
      <dsp:txXfrm>
        <a:off x="3096340" y="555458"/>
        <a:ext cx="1282084" cy="15485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05715C-22C0-4A0A-8AAE-2BC9C3A33C76}">
      <dsp:nvSpPr>
        <dsp:cNvPr id="0" name=""/>
        <dsp:cNvSpPr/>
      </dsp:nvSpPr>
      <dsp:spPr>
        <a:xfrm rot="10800000">
          <a:off x="568505" y="0"/>
          <a:ext cx="3300024" cy="217601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F29A60-E33E-478F-9465-755BE9EBE4C4}">
      <dsp:nvSpPr>
        <dsp:cNvPr id="0" name=""/>
        <dsp:cNvSpPr/>
      </dsp:nvSpPr>
      <dsp:spPr>
        <a:xfrm>
          <a:off x="820644" y="1618085"/>
          <a:ext cx="80077" cy="8007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FD9DE9-C418-4758-A11E-4634EAC0340E}">
      <dsp:nvSpPr>
        <dsp:cNvPr id="0" name=""/>
        <dsp:cNvSpPr/>
      </dsp:nvSpPr>
      <dsp:spPr>
        <a:xfrm>
          <a:off x="860683" y="1658124"/>
          <a:ext cx="595357" cy="5178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2431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Tespit</a:t>
          </a:r>
          <a:endParaRPr lang="tr-TR" sz="1400" kern="1200" dirty="0"/>
        </a:p>
      </dsp:txBody>
      <dsp:txXfrm>
        <a:off x="860683" y="1658124"/>
        <a:ext cx="595357" cy="517891"/>
      </dsp:txXfrm>
    </dsp:sp>
    <dsp:sp modelId="{70A682B9-0661-4603-9D09-35ACE9A05F58}">
      <dsp:nvSpPr>
        <dsp:cNvPr id="0" name=""/>
        <dsp:cNvSpPr/>
      </dsp:nvSpPr>
      <dsp:spPr>
        <a:xfrm>
          <a:off x="1386408" y="1111944"/>
          <a:ext cx="139265" cy="13926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18C96B-0EDB-4720-A5C4-260823F123EA}">
      <dsp:nvSpPr>
        <dsp:cNvPr id="0" name=""/>
        <dsp:cNvSpPr/>
      </dsp:nvSpPr>
      <dsp:spPr>
        <a:xfrm>
          <a:off x="1456041" y="1181576"/>
          <a:ext cx="731141" cy="9944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379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Öneri</a:t>
          </a:r>
          <a:endParaRPr lang="tr-TR" sz="1400" kern="1200" dirty="0"/>
        </a:p>
      </dsp:txBody>
      <dsp:txXfrm>
        <a:off x="1456041" y="1181576"/>
        <a:ext cx="731141" cy="994439"/>
      </dsp:txXfrm>
    </dsp:sp>
    <dsp:sp modelId="{91E0E95A-EB6E-4E5F-96DF-4FB99178FDD3}">
      <dsp:nvSpPr>
        <dsp:cNvPr id="0" name=""/>
        <dsp:cNvSpPr/>
      </dsp:nvSpPr>
      <dsp:spPr>
        <a:xfrm>
          <a:off x="2108846" y="738975"/>
          <a:ext cx="184526" cy="18452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0F2C0D-FA13-4E35-BBDA-82154B4B8D0E}">
      <dsp:nvSpPr>
        <dsp:cNvPr id="0" name=""/>
        <dsp:cNvSpPr/>
      </dsp:nvSpPr>
      <dsp:spPr>
        <a:xfrm>
          <a:off x="1865621" y="831238"/>
          <a:ext cx="1402117" cy="134477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77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Değişiklik</a:t>
          </a:r>
          <a:endParaRPr lang="tr-TR" sz="1400" kern="1200" dirty="0"/>
        </a:p>
      </dsp:txBody>
      <dsp:txXfrm>
        <a:off x="1865621" y="831238"/>
        <a:ext cx="1402117" cy="1344777"/>
      </dsp:txXfrm>
    </dsp:sp>
    <dsp:sp modelId="{3C7ED128-2A14-460C-ADE6-59B7241FCF0B}">
      <dsp:nvSpPr>
        <dsp:cNvPr id="0" name=""/>
        <dsp:cNvSpPr/>
      </dsp:nvSpPr>
      <dsp:spPr>
        <a:xfrm>
          <a:off x="2895693" y="492214"/>
          <a:ext cx="247195" cy="2471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94887-D30A-4F1F-8CFD-0D71F66CDE32}">
      <dsp:nvSpPr>
        <dsp:cNvPr id="0" name=""/>
        <dsp:cNvSpPr/>
      </dsp:nvSpPr>
      <dsp:spPr>
        <a:xfrm>
          <a:off x="2801725" y="615812"/>
          <a:ext cx="1166272" cy="15602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984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Düzeltme</a:t>
          </a:r>
          <a:endParaRPr lang="tr-TR" sz="1400" kern="1200" dirty="0"/>
        </a:p>
      </dsp:txBody>
      <dsp:txXfrm>
        <a:off x="2801725" y="615812"/>
        <a:ext cx="1166272" cy="156020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7B8088-9095-BD41-B022-8EDCAFE8EB0E}">
      <dsp:nvSpPr>
        <dsp:cNvPr id="0" name=""/>
        <dsp:cNvSpPr/>
      </dsp:nvSpPr>
      <dsp:spPr>
        <a:xfrm rot="9967332">
          <a:off x="13763" y="0"/>
          <a:ext cx="3251571" cy="2032232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524E457-D18D-794B-83E4-D683B914684C}">
      <dsp:nvSpPr>
        <dsp:cNvPr id="0" name=""/>
        <dsp:cNvSpPr/>
      </dsp:nvSpPr>
      <dsp:spPr>
        <a:xfrm>
          <a:off x="334043" y="1511167"/>
          <a:ext cx="74786" cy="7478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F71B07E-F5BB-614B-9C63-88AE4D92F0F2}">
      <dsp:nvSpPr>
        <dsp:cNvPr id="0" name=""/>
        <dsp:cNvSpPr/>
      </dsp:nvSpPr>
      <dsp:spPr>
        <a:xfrm>
          <a:off x="61544" y="1548560"/>
          <a:ext cx="1175801" cy="4836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62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Arşiv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kayıtları</a:t>
          </a:r>
          <a:endParaRPr lang="en-US" sz="1400" kern="1200" dirty="0"/>
        </a:p>
      </dsp:txBody>
      <dsp:txXfrm>
        <a:off x="61544" y="1548560"/>
        <a:ext cx="1175801" cy="483671"/>
      </dsp:txXfrm>
    </dsp:sp>
    <dsp:sp modelId="{9E3E1A52-693C-954D-B8BA-D16185D4C42C}">
      <dsp:nvSpPr>
        <dsp:cNvPr id="0" name=""/>
        <dsp:cNvSpPr/>
      </dsp:nvSpPr>
      <dsp:spPr>
        <a:xfrm>
          <a:off x="862423" y="1038470"/>
          <a:ext cx="130062" cy="13006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D214894-F0D8-7D47-AFDC-DF5E09EB0306}">
      <dsp:nvSpPr>
        <dsp:cNvPr id="0" name=""/>
        <dsp:cNvSpPr/>
      </dsp:nvSpPr>
      <dsp:spPr>
        <a:xfrm>
          <a:off x="748000" y="1103501"/>
          <a:ext cx="1041739" cy="9287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91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Toplantı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kayıtları</a:t>
          </a:r>
          <a:endParaRPr lang="en-US" sz="1400" kern="1200" dirty="0"/>
        </a:p>
      </dsp:txBody>
      <dsp:txXfrm>
        <a:off x="748000" y="1103501"/>
        <a:ext cx="1041739" cy="928730"/>
      </dsp:txXfrm>
    </dsp:sp>
    <dsp:sp modelId="{C82B2C30-89A9-374D-94BE-861141E20385}">
      <dsp:nvSpPr>
        <dsp:cNvPr id="0" name=""/>
        <dsp:cNvSpPr/>
      </dsp:nvSpPr>
      <dsp:spPr>
        <a:xfrm>
          <a:off x="1537124" y="690145"/>
          <a:ext cx="172333" cy="17233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4DE11A-32D4-E24B-BF29-B8CFED6D6750}">
      <dsp:nvSpPr>
        <dsp:cNvPr id="0" name=""/>
        <dsp:cNvSpPr/>
      </dsp:nvSpPr>
      <dsp:spPr>
        <a:xfrm>
          <a:off x="1275577" y="776312"/>
          <a:ext cx="1378258" cy="125591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316" tIns="0" rIns="0" bIns="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Değerlendirme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verileri</a:t>
          </a:r>
          <a:endParaRPr lang="en-US" sz="1400" kern="1200" dirty="0"/>
        </a:p>
      </dsp:txBody>
      <dsp:txXfrm>
        <a:off x="1275577" y="776312"/>
        <a:ext cx="1378258" cy="1255919"/>
      </dsp:txXfrm>
    </dsp:sp>
    <dsp:sp modelId="{9A555563-6146-4B47-A6C1-92A26E334F85}">
      <dsp:nvSpPr>
        <dsp:cNvPr id="0" name=""/>
        <dsp:cNvSpPr/>
      </dsp:nvSpPr>
      <dsp:spPr>
        <a:xfrm>
          <a:off x="2271979" y="459690"/>
          <a:ext cx="230861" cy="23086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8BFFB9-B484-1E4E-83A5-AFC5ED9E4593}">
      <dsp:nvSpPr>
        <dsp:cNvPr id="0" name=""/>
        <dsp:cNvSpPr/>
      </dsp:nvSpPr>
      <dsp:spPr>
        <a:xfrm>
          <a:off x="2185153" y="216031"/>
          <a:ext cx="1114870" cy="14571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32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Tutanaklar</a:t>
          </a:r>
          <a:endParaRPr lang="en-US" sz="1400" kern="1200" dirty="0"/>
        </a:p>
      </dsp:txBody>
      <dsp:txXfrm>
        <a:off x="2185153" y="216031"/>
        <a:ext cx="1114870" cy="145711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219495-BBA3-9440-BD3B-2BF21F5DE7EF}">
      <dsp:nvSpPr>
        <dsp:cNvPr id="0" name=""/>
        <dsp:cNvSpPr/>
      </dsp:nvSpPr>
      <dsp:spPr>
        <a:xfrm>
          <a:off x="59727" y="0"/>
          <a:ext cx="3564336" cy="222771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CADDB25-CA60-5542-BFAC-6E455310B59C}">
      <dsp:nvSpPr>
        <dsp:cNvPr id="0" name=""/>
        <dsp:cNvSpPr/>
      </dsp:nvSpPr>
      <dsp:spPr>
        <a:xfrm>
          <a:off x="482534" y="1537565"/>
          <a:ext cx="92672" cy="9267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CE7BF15-2644-F748-BCE2-8B1D35B4DDF7}">
      <dsp:nvSpPr>
        <dsp:cNvPr id="0" name=""/>
        <dsp:cNvSpPr/>
      </dsp:nvSpPr>
      <dsp:spPr>
        <a:xfrm>
          <a:off x="79127" y="715539"/>
          <a:ext cx="1671345" cy="6438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10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Yönetmelik</a:t>
          </a:r>
          <a:r>
            <a:rPr lang="en-US" sz="1400" kern="1200" dirty="0" smtClean="0"/>
            <a:t> / </a:t>
          </a:r>
          <a:r>
            <a:rPr lang="en-US" sz="1400" kern="1200" dirty="0" err="1" smtClean="0"/>
            <a:t>Yönerge</a:t>
          </a:r>
          <a:endParaRPr lang="en-US" sz="1400" kern="1200" dirty="0"/>
        </a:p>
      </dsp:txBody>
      <dsp:txXfrm>
        <a:off x="79127" y="715539"/>
        <a:ext cx="1671345" cy="643808"/>
      </dsp:txXfrm>
    </dsp:sp>
    <dsp:sp modelId="{6F82A890-E002-7C46-AFC3-9927CD42311D}">
      <dsp:nvSpPr>
        <dsp:cNvPr id="0" name=""/>
        <dsp:cNvSpPr/>
      </dsp:nvSpPr>
      <dsp:spPr>
        <a:xfrm>
          <a:off x="1300549" y="932073"/>
          <a:ext cx="167523" cy="1675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6E5D905-4777-1746-A6FA-61DA40DB2D89}">
      <dsp:nvSpPr>
        <dsp:cNvPr id="0" name=""/>
        <dsp:cNvSpPr/>
      </dsp:nvSpPr>
      <dsp:spPr>
        <a:xfrm>
          <a:off x="1034137" y="1015835"/>
          <a:ext cx="1555789" cy="121187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76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Program </a:t>
          </a:r>
          <a:r>
            <a:rPr lang="en-US" sz="1400" kern="1200" dirty="0" err="1" smtClean="0"/>
            <a:t>değişikliği</a:t>
          </a:r>
          <a:endParaRPr lang="en-US" sz="1400" kern="1200" dirty="0"/>
        </a:p>
      </dsp:txBody>
      <dsp:txXfrm>
        <a:off x="1034137" y="1015835"/>
        <a:ext cx="1555789" cy="1211874"/>
      </dsp:txXfrm>
    </dsp:sp>
    <dsp:sp modelId="{C69B240E-6AED-CF48-84C9-8E173CD21FA7}">
      <dsp:nvSpPr>
        <dsp:cNvPr id="0" name=""/>
        <dsp:cNvSpPr/>
      </dsp:nvSpPr>
      <dsp:spPr>
        <a:xfrm>
          <a:off x="2284306" y="563610"/>
          <a:ext cx="231681" cy="23168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1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6B9F035-A4FF-A947-B2D2-AF7B4E8CE807}">
      <dsp:nvSpPr>
        <dsp:cNvPr id="0" name=""/>
        <dsp:cNvSpPr/>
      </dsp:nvSpPr>
      <dsp:spPr>
        <a:xfrm>
          <a:off x="2400147" y="679451"/>
          <a:ext cx="855440" cy="15482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763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Etkinlik</a:t>
          </a:r>
          <a:r>
            <a:rPr lang="en-US" sz="900" kern="1200" dirty="0" smtClean="0"/>
            <a:t> </a:t>
          </a:r>
          <a:endParaRPr lang="en-US" sz="900" kern="1200" dirty="0"/>
        </a:p>
      </dsp:txBody>
      <dsp:txXfrm>
        <a:off x="2400147" y="679451"/>
        <a:ext cx="855440" cy="15482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k Üçgen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Başlık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Alt Başlık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Gr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Serbest 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Serbest 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Serbest 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Düz Bağlayıcı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Veri Yer Tutucus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19" name="Altbilgi Yer Tutucusu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Slayt Numarası Yer Tutucus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Başlık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Köşeli Çift Ayraç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Köşeli Çift Ayraç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Başlık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Serbest 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Serbest 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Dik Üçgen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Düz Bağlayıcı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Köşeli Çift Ayraç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Köşeli Çift Ayraç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erbest 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Serbest 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Dik Üçgen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Düz Bağlayıcı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Başlık Yer Tutucu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Metin Yer Tutucus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Veri Yer Tutucus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A23720DD-5B6D-40BF-8493-A6B52D484E6B}" type="datetimeFigureOut">
              <a:rPr lang="tr-TR" smtClean="0"/>
              <a:t>3.03.19</a:t>
            </a:fld>
            <a:endParaRPr lang="tr-TR"/>
          </a:p>
        </p:txBody>
      </p:sp>
      <p:sp>
        <p:nvSpPr>
          <p:cNvPr id="22" name="Altbilgi Yer Tutucusu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Slayt Numarası Yer Tutucus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diagramQuickStyle" Target="../diagrams/quickStyle3.xml"/><Relationship Id="rId20" Type="http://schemas.openxmlformats.org/officeDocument/2006/relationships/diagramColors" Target="../diagrams/colors5.xml"/><Relationship Id="rId21" Type="http://schemas.microsoft.com/office/2007/relationships/diagramDrawing" Target="../diagrams/drawing5.xml"/><Relationship Id="rId22" Type="http://schemas.openxmlformats.org/officeDocument/2006/relationships/diagramData" Target="../diagrams/data6.xml"/><Relationship Id="rId23" Type="http://schemas.openxmlformats.org/officeDocument/2006/relationships/diagramLayout" Target="../diagrams/layout6.xml"/><Relationship Id="rId24" Type="http://schemas.openxmlformats.org/officeDocument/2006/relationships/diagramQuickStyle" Target="../diagrams/quickStyle6.xml"/><Relationship Id="rId25" Type="http://schemas.openxmlformats.org/officeDocument/2006/relationships/diagramColors" Target="../diagrams/colors6.xml"/><Relationship Id="rId26" Type="http://schemas.microsoft.com/office/2007/relationships/diagramDrawing" Target="../diagrams/drawing6.xml"/><Relationship Id="rId27" Type="http://schemas.openxmlformats.org/officeDocument/2006/relationships/diagramData" Target="../diagrams/data7.xml"/><Relationship Id="rId28" Type="http://schemas.openxmlformats.org/officeDocument/2006/relationships/diagramLayout" Target="../diagrams/layout7.xml"/><Relationship Id="rId29" Type="http://schemas.openxmlformats.org/officeDocument/2006/relationships/diagramQuickStyle" Target="../diagrams/quickStyle7.xml"/><Relationship Id="rId30" Type="http://schemas.openxmlformats.org/officeDocument/2006/relationships/diagramColors" Target="../diagrams/colors7.xml"/><Relationship Id="rId31" Type="http://schemas.microsoft.com/office/2007/relationships/diagramDrawing" Target="../diagrams/drawing7.xml"/><Relationship Id="rId10" Type="http://schemas.openxmlformats.org/officeDocument/2006/relationships/diagramColors" Target="../diagrams/colors3.xml"/><Relationship Id="rId11" Type="http://schemas.microsoft.com/office/2007/relationships/diagramDrawing" Target="../diagrams/drawing3.xml"/><Relationship Id="rId12" Type="http://schemas.openxmlformats.org/officeDocument/2006/relationships/diagramData" Target="../diagrams/data4.xml"/><Relationship Id="rId13" Type="http://schemas.openxmlformats.org/officeDocument/2006/relationships/diagramLayout" Target="../diagrams/layout4.xml"/><Relationship Id="rId14" Type="http://schemas.openxmlformats.org/officeDocument/2006/relationships/diagramQuickStyle" Target="../diagrams/quickStyle4.xml"/><Relationship Id="rId15" Type="http://schemas.openxmlformats.org/officeDocument/2006/relationships/diagramColors" Target="../diagrams/colors4.xml"/><Relationship Id="rId16" Type="http://schemas.microsoft.com/office/2007/relationships/diagramDrawing" Target="../diagrams/drawing4.xml"/><Relationship Id="rId17" Type="http://schemas.openxmlformats.org/officeDocument/2006/relationships/diagramData" Target="../diagrams/data5.xml"/><Relationship Id="rId18" Type="http://schemas.openxmlformats.org/officeDocument/2006/relationships/diagramLayout" Target="../diagrams/layout5.xml"/><Relationship Id="rId19" Type="http://schemas.openxmlformats.org/officeDocument/2006/relationships/diagramQuickStyle" Target="../diagrams/quickStyle5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2.xml"/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7" Type="http://schemas.openxmlformats.org/officeDocument/2006/relationships/diagramData" Target="../diagrams/data3.xml"/><Relationship Id="rId8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effectLst/>
              </a:rPr>
              <a:t>Ölçüt 8 Kurum </a:t>
            </a:r>
            <a:r>
              <a:rPr lang="tr-TR" dirty="0">
                <a:effectLst/>
              </a:rPr>
              <a:t>Desteği ve Parasal </a:t>
            </a:r>
            <a:r>
              <a:rPr lang="tr-TR" dirty="0" smtClean="0">
                <a:effectLst/>
              </a:rPr>
              <a:t>Kaynaklar</a:t>
            </a:r>
            <a:br>
              <a:rPr lang="tr-TR" dirty="0" smtClean="0">
                <a:effectLst/>
              </a:rPr>
            </a:br>
            <a:r>
              <a:rPr lang="tr-TR" dirty="0">
                <a:effectLst/>
              </a:rPr>
              <a:t>Ölçüt 9 Sürekli </a:t>
            </a:r>
            <a:r>
              <a:rPr lang="tr-TR" dirty="0" smtClean="0">
                <a:effectLst/>
              </a:rPr>
              <a:t>İyileştirme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0708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r-TR" dirty="0" smtClean="0">
                <a:effectLst/>
              </a:rPr>
              <a:t>Ölçüt 9 Sürekli </a:t>
            </a:r>
            <a:r>
              <a:rPr lang="tr-TR" dirty="0" smtClean="0">
                <a:effectLst/>
              </a:rPr>
              <a:t>İyileştirme</a:t>
            </a:r>
            <a:endParaRPr lang="tr-TR" dirty="0"/>
          </a:p>
        </p:txBody>
      </p:sp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825262167"/>
              </p:ext>
            </p:extLst>
          </p:nvPr>
        </p:nvGraphicFramePr>
        <p:xfrm>
          <a:off x="755576" y="1397000"/>
          <a:ext cx="7632848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83137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399308230"/>
              </p:ext>
            </p:extLst>
          </p:nvPr>
        </p:nvGraphicFramePr>
        <p:xfrm>
          <a:off x="2843808" y="853378"/>
          <a:ext cx="367240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1703866413"/>
              </p:ext>
            </p:extLst>
          </p:nvPr>
        </p:nvGraphicFramePr>
        <p:xfrm>
          <a:off x="-382121" y="2320306"/>
          <a:ext cx="4272136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Diyagram 6"/>
          <p:cNvGraphicFramePr/>
          <p:nvPr>
            <p:extLst>
              <p:ext uri="{D42A27DB-BD31-4B8C-83A1-F6EECF244321}">
                <p14:modId xmlns:p14="http://schemas.microsoft.com/office/powerpoint/2010/main" val="3813809424"/>
              </p:ext>
            </p:extLst>
          </p:nvPr>
        </p:nvGraphicFramePr>
        <p:xfrm>
          <a:off x="4932040" y="-99392"/>
          <a:ext cx="4536504" cy="2104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Diyagram 7"/>
          <p:cNvGraphicFramePr/>
          <p:nvPr>
            <p:extLst>
              <p:ext uri="{D42A27DB-BD31-4B8C-83A1-F6EECF244321}">
                <p14:modId xmlns:p14="http://schemas.microsoft.com/office/powerpoint/2010/main" val="2716262080"/>
              </p:ext>
            </p:extLst>
          </p:nvPr>
        </p:nvGraphicFramePr>
        <p:xfrm>
          <a:off x="5104918" y="2003701"/>
          <a:ext cx="4536504" cy="2176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50889442"/>
              </p:ext>
            </p:extLst>
          </p:nvPr>
        </p:nvGraphicFramePr>
        <p:xfrm flipV="1">
          <a:off x="5652120" y="4149080"/>
          <a:ext cx="3300024" cy="2032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6210094"/>
              </p:ext>
            </p:extLst>
          </p:nvPr>
        </p:nvGraphicFramePr>
        <p:xfrm>
          <a:off x="-88107" y="4369642"/>
          <a:ext cx="3624064" cy="2227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7" r:lo="rId28" r:qs="rId29" r:cs="rId30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3528" y="476672"/>
            <a:ext cx="3456384" cy="1354217"/>
          </a:xfrm>
          <a:prstGeom prst="rect">
            <a:avLst/>
          </a:prstGeom>
        </p:spPr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>
              <a:spcBef>
                <a:spcPct val="0"/>
              </a:spcBef>
              <a:buNone/>
              <a:defRPr kumimoji="0" sz="41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err="1"/>
              <a:t>İyileştirme</a:t>
            </a:r>
            <a:r>
              <a:rPr lang="en-US" dirty="0"/>
              <a:t> </a:t>
            </a:r>
            <a:r>
              <a:rPr lang="en-US" dirty="0" err="1"/>
              <a:t>Süreci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41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ceng.cankaya.edu.tr/media/tr_kalitecevrim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656340" cy="6120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dörtgen 1"/>
          <p:cNvSpPr/>
          <p:nvPr/>
        </p:nvSpPr>
        <p:spPr>
          <a:xfrm>
            <a:off x="3239344" y="6171118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http://ceng.cankaya.edu.tr/tr/about_department/</a:t>
            </a:r>
          </a:p>
        </p:txBody>
      </p:sp>
    </p:spTree>
    <p:extLst>
      <p:ext uri="{BB962C8B-B14F-4D97-AF65-F5344CB8AC3E}">
        <p14:creationId xmlns:p14="http://schemas.microsoft.com/office/powerpoint/2010/main" val="471114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idx="4294967295"/>
          </p:nvPr>
        </p:nvSpPr>
        <p:spPr>
          <a:xfrm>
            <a:off x="611560" y="116632"/>
            <a:ext cx="8229600" cy="1143000"/>
          </a:xfrm>
        </p:spPr>
        <p:txBody>
          <a:bodyPr/>
          <a:lstStyle/>
          <a:p>
            <a:r>
              <a:rPr lang="tr-TR" dirty="0" smtClean="0"/>
              <a:t>Sürekli İyileştirme Komisyonları</a:t>
            </a: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294967295"/>
          </p:nvPr>
        </p:nvSpPr>
        <p:spPr>
          <a:xfrm>
            <a:off x="4895850" y="1444625"/>
            <a:ext cx="4248150" cy="4576763"/>
          </a:xfrm>
        </p:spPr>
        <p:txBody>
          <a:bodyPr>
            <a:normAutofit fontScale="77500" lnSpcReduction="20000"/>
          </a:bodyPr>
          <a:lstStyle/>
          <a:p>
            <a:pPr marL="109728" indent="0">
              <a:spcBef>
                <a:spcPts val="1200"/>
              </a:spcBef>
              <a:buNone/>
            </a:pPr>
            <a:r>
              <a:rPr lang="tr-TR" dirty="0" smtClean="0"/>
              <a:t>Genel olarak komisyonlardan bahsedin.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tr-TR" dirty="0"/>
              <a:t>Komisyon </a:t>
            </a:r>
            <a:r>
              <a:rPr lang="tr-TR" dirty="0" smtClean="0"/>
              <a:t>görevlerini sıralayın.</a:t>
            </a:r>
            <a:endParaRPr lang="tr-TR" dirty="0"/>
          </a:p>
          <a:p>
            <a:pPr marL="109728" indent="0">
              <a:spcBef>
                <a:spcPts val="1200"/>
              </a:spcBef>
              <a:buNone/>
            </a:pPr>
            <a:r>
              <a:rPr lang="tr-TR" dirty="0" smtClean="0"/>
              <a:t>Komisyonların ne sıklıkla </a:t>
            </a:r>
            <a:r>
              <a:rPr lang="tr-TR" dirty="0" smtClean="0"/>
              <a:t>toplandığını </a:t>
            </a:r>
            <a:r>
              <a:rPr lang="tr-TR" dirty="0"/>
              <a:t>ve </a:t>
            </a:r>
            <a:r>
              <a:rPr lang="tr-TR" dirty="0" smtClean="0"/>
              <a:t>hangi </a:t>
            </a:r>
            <a:r>
              <a:rPr lang="tr-TR" dirty="0"/>
              <a:t>periyotlarla rapor </a:t>
            </a:r>
            <a:r>
              <a:rPr lang="tr-TR" dirty="0" smtClean="0"/>
              <a:t>yazdığını belirtin</a:t>
            </a:r>
            <a:r>
              <a:rPr lang="tr-TR" dirty="0" smtClean="0"/>
              <a:t>.</a:t>
            </a:r>
            <a:endParaRPr lang="tr-TR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tr-TR" dirty="0" smtClean="0"/>
              <a:t>Yapılan </a:t>
            </a:r>
            <a:r>
              <a:rPr lang="tr-TR" dirty="0" smtClean="0"/>
              <a:t>çalışmaların ve raporların bölüm </a:t>
            </a:r>
            <a:r>
              <a:rPr lang="tr-TR" dirty="0" smtClean="0"/>
              <a:t>kurullarında </a:t>
            </a:r>
            <a:r>
              <a:rPr lang="tr-TR" dirty="0" smtClean="0"/>
              <a:t>görüşüldüğü açıklayın.</a:t>
            </a:r>
          </a:p>
          <a:p>
            <a:pPr marL="109728" indent="0">
              <a:spcBef>
                <a:spcPts val="1200"/>
              </a:spcBef>
              <a:buNone/>
            </a:pPr>
            <a:r>
              <a:rPr lang="tr-TR" dirty="0" smtClean="0"/>
              <a:t>Web sitesinde komisyonların linki belirtin.</a:t>
            </a:r>
            <a:endParaRPr lang="tr-TR" dirty="0" smtClean="0"/>
          </a:p>
          <a:p>
            <a:pPr marL="109728" indent="0">
              <a:spcBef>
                <a:spcPts val="1200"/>
              </a:spcBef>
              <a:buNone/>
            </a:pPr>
            <a:r>
              <a:rPr lang="tr-TR" dirty="0" smtClean="0"/>
              <a:t> </a:t>
            </a:r>
          </a:p>
          <a:p>
            <a:pPr marL="109728" indent="0">
              <a:buNone/>
            </a:pPr>
            <a:endParaRPr lang="tr-TR" dirty="0"/>
          </a:p>
        </p:txBody>
      </p:sp>
      <p:sp>
        <p:nvSpPr>
          <p:cNvPr id="3" name="Rounded Rectangle 2"/>
          <p:cNvSpPr/>
          <p:nvPr/>
        </p:nvSpPr>
        <p:spPr>
          <a:xfrm>
            <a:off x="467544" y="1412776"/>
            <a:ext cx="4176464" cy="51125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109728" lvl="0">
              <a:spcBef>
                <a:spcPts val="400"/>
              </a:spcBef>
              <a:buClr>
                <a:srgbClr val="2DA2BF"/>
              </a:buClr>
              <a:buSzPct val="68000"/>
            </a:pPr>
            <a:r>
              <a:rPr lang="tr-TR" sz="1400" dirty="0">
                <a:solidFill>
                  <a:prstClr val="black"/>
                </a:solidFill>
              </a:rPr>
              <a:t>MSKÜ .......Bölümü Komisyonları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Eşgüdüm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Ders Programı İzleme ve Geliştirme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Alt Yapı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Öğrenci İlişkileri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Ölçme Değerlendirme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Paydaşlar Danışma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 err="1">
                <a:solidFill>
                  <a:prstClr val="black"/>
                </a:solidFill>
              </a:rPr>
              <a:t>Özdeğerlendirme</a:t>
            </a:r>
            <a:r>
              <a:rPr lang="tr-TR" sz="1400" dirty="0">
                <a:solidFill>
                  <a:prstClr val="black"/>
                </a:solidFill>
              </a:rPr>
              <a:t> Raporu Hazırlama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Halkla İlişkiler ve Etkinlikler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Staj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Mezunlar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Laboratuvar Güvenliği ve Atık Yönetimi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Kalite ve Akreditasyon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r>
              <a:rPr lang="tr-TR" sz="1400" dirty="0">
                <a:solidFill>
                  <a:prstClr val="black"/>
                </a:solidFill>
              </a:rPr>
              <a:t>Araştırma Entegrasyon Komisyonu</a:t>
            </a:r>
          </a:p>
          <a:p>
            <a:pPr marL="365760" lvl="0" indent="-256032">
              <a:spcBef>
                <a:spcPts val="400"/>
              </a:spcBef>
              <a:buClr>
                <a:srgbClr val="2DA2BF"/>
              </a:buClr>
              <a:buSzPct val="68000"/>
              <a:buFont typeface="Wingdings 3"/>
              <a:buChar char=""/>
            </a:pPr>
            <a:endParaRPr lang="tr-TR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43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80728"/>
            <a:ext cx="8507288" cy="50265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tr-TR" sz="2000" dirty="0"/>
              <a:t>Bölümünüzün </a:t>
            </a:r>
            <a:r>
              <a:rPr lang="tr-TR" sz="2000" b="1" u="sng" dirty="0" err="1"/>
              <a:t>özgörevini</a:t>
            </a:r>
            <a:r>
              <a:rPr lang="tr-TR" sz="2000" dirty="0"/>
              <a:t> </a:t>
            </a:r>
            <a:r>
              <a:rPr lang="tr-TR" sz="2000" dirty="0" smtClean="0"/>
              <a:t>belirtip, </a:t>
            </a:r>
            <a:r>
              <a:rPr lang="tr-TR" sz="2000" dirty="0"/>
              <a:t>bunu sağlamak için şimdiye kadar yaptığınız iyileştirmeler hakkında bilgi veriniz. 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tr-TR" sz="2000" b="1" u="sng" dirty="0"/>
              <a:t>Avrupa Kredi Transfer Sistemi</a:t>
            </a:r>
            <a:r>
              <a:rPr lang="tr-TR" sz="2000" dirty="0"/>
              <a:t>ne geçişiniz ve </a:t>
            </a:r>
            <a:r>
              <a:rPr lang="tr-TR" sz="2000" b="1" u="sng" dirty="0"/>
              <a:t>Bağıl Değerlendirmeye Dayalı Göreceli Değerlendirme</a:t>
            </a:r>
            <a:r>
              <a:rPr lang="tr-TR" sz="2000" dirty="0"/>
              <a:t> sistemine geçişiniz hakkında bilgi veriniz. 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tr-TR" sz="2000" b="1" u="sng" dirty="0"/>
              <a:t>Müfredat</a:t>
            </a:r>
            <a:r>
              <a:rPr lang="tr-TR" sz="2000" dirty="0"/>
              <a:t> programı nasıl belirlenmektedir? 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tr-TR" sz="2000" b="1" u="sng" dirty="0"/>
              <a:t>Seçmeli ders havuzu</a:t>
            </a:r>
            <a:r>
              <a:rPr lang="tr-TR" sz="2000" dirty="0"/>
              <a:t>ndaki dersler hakkında kısa bir bilgi veriniz. 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tr-TR" sz="2000" dirty="0"/>
              <a:t>Öğrencinin  </a:t>
            </a:r>
            <a:r>
              <a:rPr lang="tr-TR" sz="2000" b="1" u="sng" dirty="0"/>
              <a:t>%25 oranında dersi</a:t>
            </a:r>
            <a:r>
              <a:rPr lang="tr-TR" sz="2000" b="1" dirty="0"/>
              <a:t> </a:t>
            </a:r>
            <a:r>
              <a:rPr lang="tr-TR" sz="2000" dirty="0"/>
              <a:t>seçmesi için izlediğiniz politika hakkında kısaca bilgi veriniz. 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tr-TR" sz="2000" dirty="0"/>
              <a:t>Bölümünüz müfredat programında bulunan dersler 60-90-60’ ı sağlıyor mu? Sağlamıyor ise bunu nasıl bir politika ile düzeltmeyi planlıyorsunuz?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tr-TR" sz="2000" dirty="0"/>
              <a:t>Öğrencileri </a:t>
            </a:r>
            <a:r>
              <a:rPr lang="tr-TR" sz="2000" b="1" u="sng" dirty="0" err="1"/>
              <a:t>multidisipliner</a:t>
            </a:r>
            <a:r>
              <a:rPr lang="tr-TR" sz="2000" b="1" u="sng" dirty="0"/>
              <a:t> alanlara </a:t>
            </a:r>
            <a:r>
              <a:rPr lang="tr-TR" sz="2000" dirty="0"/>
              <a:t>yaklaştırmak için akademik danışmanlar neler yapmaktadırlar? </a:t>
            </a:r>
            <a:r>
              <a:rPr lang="tr-TR" sz="2000" dirty="0" smtClean="0"/>
              <a:t>Öğrencinin </a:t>
            </a:r>
            <a:r>
              <a:rPr lang="tr-TR" sz="2000" dirty="0"/>
              <a:t>kendini geliştirmesine nasıl katkı sağlanmaktadır?</a:t>
            </a:r>
            <a:r>
              <a:rPr lang="en-US" sz="2000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600" dirty="0">
                <a:effectLst/>
              </a:rPr>
              <a:t>Ölçüt 9 Sürekli İyileştirme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0913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tr-TR" sz="2000" dirty="0"/>
              <a:t>B2 seviyesinde </a:t>
            </a:r>
            <a:r>
              <a:rPr lang="tr-TR" sz="2000" b="1" u="sng" dirty="0"/>
              <a:t>İngilizce eğitimi</a:t>
            </a:r>
            <a:r>
              <a:rPr lang="tr-TR" sz="2000" dirty="0"/>
              <a:t> programınızda hangi dersler ile sağlanmakta? Üniversite genelinde izlenen politika var ise kısaca anlatınız </a:t>
            </a:r>
            <a:endParaRPr lang="tr-TR" sz="2000" dirty="0" smtClean="0"/>
          </a:p>
          <a:p>
            <a:pPr>
              <a:spcBef>
                <a:spcPts val="1000"/>
              </a:spcBef>
            </a:pPr>
            <a:r>
              <a:rPr lang="tr-TR" sz="2000" dirty="0"/>
              <a:t>Programın </a:t>
            </a:r>
            <a:r>
              <a:rPr lang="tr-TR" sz="2000" b="1" u="sng" dirty="0"/>
              <a:t>ikili anlaşmaları</a:t>
            </a:r>
            <a:r>
              <a:rPr lang="tr-TR" sz="2000" b="1" dirty="0"/>
              <a:t> </a:t>
            </a:r>
            <a:r>
              <a:rPr lang="tr-TR" sz="2000" dirty="0"/>
              <a:t>hakkında kısaca bilgi veriniz</a:t>
            </a:r>
            <a:r>
              <a:rPr lang="tr-TR" sz="2000" dirty="0" smtClean="0"/>
              <a:t>.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tr-TR" sz="2000" dirty="0"/>
              <a:t>Son 5 yıl içinde </a:t>
            </a:r>
            <a:r>
              <a:rPr lang="tr-TR" sz="2000" b="1" u="sng" dirty="0" err="1"/>
              <a:t>Erasmus</a:t>
            </a:r>
            <a:r>
              <a:rPr lang="tr-TR" sz="2000" b="1" u="sng" dirty="0"/>
              <a:t>, Farabi, Mevlana hareketlilikleri </a:t>
            </a:r>
            <a:r>
              <a:rPr lang="tr-TR" sz="2000" dirty="0"/>
              <a:t>için Programa gelen ve giden öğrencileriniz hakkında kısaca bilgi veriniz. </a:t>
            </a:r>
            <a:r>
              <a:rPr lang="tr-TR" sz="2000" dirty="0" smtClean="0"/>
              <a:t>Program </a:t>
            </a:r>
            <a:r>
              <a:rPr lang="tr-TR" sz="2000" dirty="0"/>
              <a:t>koordinatörlerine ait link</a:t>
            </a:r>
            <a:r>
              <a:rPr lang="tr-TR" sz="2000" i="1" dirty="0"/>
              <a:t> veriniz  (</a:t>
            </a:r>
            <a:r>
              <a:rPr lang="tr-TR" sz="2000" i="1" u="sng" dirty="0"/>
              <a:t>http://</a:t>
            </a:r>
            <a:r>
              <a:rPr lang="tr-TR" sz="2000" i="1" u="sng" dirty="0" err="1"/>
              <a:t>www.farabi.mu.edu.tr</a:t>
            </a:r>
            <a:r>
              <a:rPr lang="tr-TR" sz="2000" i="1" u="sng" dirty="0"/>
              <a:t>/tr/koordinator-listesi-1054</a:t>
            </a:r>
            <a:r>
              <a:rPr lang="tr-TR" sz="2000" i="1" dirty="0"/>
              <a:t> </a:t>
            </a:r>
            <a:r>
              <a:rPr lang="tr-TR" sz="2000" dirty="0"/>
              <a:t>gibi</a:t>
            </a:r>
            <a:r>
              <a:rPr lang="tr-TR" sz="2000" dirty="0" smtClean="0"/>
              <a:t>).</a:t>
            </a:r>
            <a:endParaRPr lang="en-US" sz="2000" dirty="0"/>
          </a:p>
          <a:p>
            <a:pPr>
              <a:spcBef>
                <a:spcPts val="1000"/>
              </a:spcBef>
            </a:pPr>
            <a:r>
              <a:rPr lang="tr-TR" sz="2000" b="1" u="sng" dirty="0" smtClean="0"/>
              <a:t>BOLOGNA </a:t>
            </a:r>
            <a:r>
              <a:rPr lang="tr-TR" sz="2000" b="1" u="sng" dirty="0"/>
              <a:t>süreci</a:t>
            </a:r>
            <a:r>
              <a:rPr lang="tr-TR" sz="2000" b="1" dirty="0"/>
              <a:t> </a:t>
            </a:r>
            <a:r>
              <a:rPr lang="tr-TR" sz="2000" dirty="0"/>
              <a:t>kapsamında tüm eğitim programınızın program yeterlilikleri ve öğretim amaçları nasıl belirlenmekte kısaca </a:t>
            </a:r>
            <a:r>
              <a:rPr lang="tr-TR" sz="2000" dirty="0" smtClean="0"/>
              <a:t>belirtiniz. </a:t>
            </a:r>
          </a:p>
          <a:p>
            <a:pPr>
              <a:spcBef>
                <a:spcPts val="1000"/>
              </a:spcBef>
            </a:pPr>
            <a:r>
              <a:rPr lang="tr-TR" sz="2000" dirty="0" smtClean="0"/>
              <a:t>Muğla </a:t>
            </a:r>
            <a:r>
              <a:rPr lang="tr-TR" sz="2000" dirty="0"/>
              <a:t>Sıtkı Koçman Üniversitesi, </a:t>
            </a:r>
            <a:r>
              <a:rPr lang="tr-TR" sz="2000" b="1" u="sng" dirty="0"/>
              <a:t>Diploma Eki Etiketi </a:t>
            </a:r>
            <a:r>
              <a:rPr lang="tr-TR" sz="2000" dirty="0"/>
              <a:t>hakkında bilgi veriniz ve bir link veriniz</a:t>
            </a:r>
            <a:r>
              <a:rPr lang="en-US" sz="2000" dirty="0"/>
              <a:t> </a:t>
            </a:r>
            <a:endParaRPr lang="en-US" sz="2000" dirty="0"/>
          </a:p>
          <a:p>
            <a:pPr>
              <a:spcBef>
                <a:spcPts val="1000"/>
              </a:spcBef>
            </a:pPr>
            <a:endParaRPr lang="en-US" sz="20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tr-TR" sz="3600" dirty="0">
                <a:effectLst/>
              </a:rPr>
              <a:t>Ölçüt 9 Sürekli İyileştirme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40378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tr-TR" sz="2400" dirty="0" smtClean="0"/>
              <a:t>Müfredat </a:t>
            </a:r>
            <a:r>
              <a:rPr lang="tr-TR" sz="2400" dirty="0"/>
              <a:t>programında yapılan iyileştirmeler hakkında kronolojik olarak bilgi veriniz.  İzlenen politikaları, mevzuat ve yönergeler (YÖK yasası, yönergeler, paydaşlar vb.) doğrultusunda atıf yaparak yazınız. 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tr-TR" sz="2400" dirty="0" smtClean="0"/>
              <a:t>Üniversitenizin </a:t>
            </a:r>
            <a:r>
              <a:rPr lang="tr-TR" sz="2400" dirty="0"/>
              <a:t>Stratejik Planı doğrultunda yaptığınız iyileştirmeleri yazınız. Bunu sağlamak için izlediğiniz politika hakkında kısa bir bilgi veriniz.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Autofit/>
          </a:bodyPr>
          <a:lstStyle/>
          <a:p>
            <a:r>
              <a:rPr lang="tr-TR" sz="2800" dirty="0"/>
              <a:t>YÖK yasası, </a:t>
            </a:r>
            <a:r>
              <a:rPr lang="tr-TR" sz="2800" dirty="0" err="1"/>
              <a:t>özgörev</a:t>
            </a:r>
            <a:r>
              <a:rPr lang="tr-TR" sz="2800" dirty="0"/>
              <a:t> ve stratejik planlar çerçevesinde eğitim programının düzenli olarak iyileştirilmesi süreci:</a:t>
            </a:r>
            <a:r>
              <a:rPr lang="en-US" sz="2800" dirty="0"/>
              <a:t/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04774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628800"/>
            <a:ext cx="8568952" cy="4972008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tr-TR" sz="2200" dirty="0" smtClean="0"/>
              <a:t>Program </a:t>
            </a:r>
            <a:r>
              <a:rPr lang="tr-TR" sz="2200" b="1" u="sng" dirty="0"/>
              <a:t>eğitim amaçları</a:t>
            </a:r>
            <a:r>
              <a:rPr lang="tr-TR" sz="2200" dirty="0"/>
              <a:t>nın gözden geçirilmesi ve güncellenmesinde paydaş katkılarını nasıl sağlıyorsunuz?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Bölümünüz tarafından paydaşlara yönelik hazırlanmış </a:t>
            </a:r>
            <a:r>
              <a:rPr lang="tr-TR" sz="2200" b="1" u="sng" dirty="0"/>
              <a:t>anketler</a:t>
            </a:r>
            <a:r>
              <a:rPr lang="tr-TR" sz="2200" dirty="0"/>
              <a:t> hakkında kısaca bilgi veriniz (bkz. Ölçüt2).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b="1" u="sng" dirty="0"/>
              <a:t>Derslerin değerlendirilmesi</a:t>
            </a:r>
            <a:r>
              <a:rPr lang="tr-TR" sz="2200" dirty="0"/>
              <a:t>nde izlenen yöntem hakkında bilgi veriniz (anket vb.). Derslerin başarılı olarak değerlendirilmesinde izlenen politikaları yazınız.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Şimdiye kadar izlediğiniz </a:t>
            </a:r>
            <a:r>
              <a:rPr lang="tr-TR" sz="2200" dirty="0" smtClean="0"/>
              <a:t>ders dosyalarında </a:t>
            </a:r>
            <a:r>
              <a:rPr lang="tr-TR" sz="2200" b="1" u="sng" dirty="0"/>
              <a:t>öğretim üyelerinin başarısı</a:t>
            </a:r>
            <a:r>
              <a:rPr lang="tr-TR" sz="2200" dirty="0"/>
              <a:t>nı değerlendiriniz. 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Programın akademik faaliyetlerine ait raporları üst yönetime nasıl iletilmektedir</a:t>
            </a:r>
            <a:r>
              <a:rPr lang="tr-TR" sz="2200" dirty="0" smtClean="0"/>
              <a:t>?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Paydaşların görüş, öneri ve katkıları doğrultusunda programın iyileştirilmesi süreci: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21533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lang="tr-TR" sz="2800" b="1" u="sng" dirty="0"/>
              <a:t>Paydaşlar ve mezunlar kurulu </a:t>
            </a:r>
            <a:r>
              <a:rPr lang="tr-TR" sz="2800" dirty="0"/>
              <a:t>ile iletişim için izlenen politikalar ve bu görüşmeler sonucunda Programa yansıtılan iyileştirmeleri anlatınız.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b="1" u="sng" dirty="0"/>
              <a:t>Mezunların iş hayatında karşılaştıkları sorunlar</a:t>
            </a:r>
            <a:r>
              <a:rPr lang="tr-TR" sz="2800" dirty="0"/>
              <a:t>ın iyileştirilmesi yönünde aldığınız tedbirler ve müfredata yansımaları hakkında bilgi veriniz.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b="1" u="sng" dirty="0"/>
              <a:t>Öğrenci temsilci</a:t>
            </a:r>
            <a:r>
              <a:rPr lang="tr-TR" sz="2800" dirty="0"/>
              <a:t>si ve yaptıkları hakkından bilgi veriniz.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b="1" u="sng" dirty="0"/>
              <a:t>Danışmanlık sistemi</a:t>
            </a:r>
            <a:r>
              <a:rPr lang="tr-TR" sz="2800" dirty="0"/>
              <a:t> ve bunun izlenmesi yönündeki politikalarınız hakkında bilgi veriniz.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Programın son 5 yıl içinde öğrencilerine atadığı </a:t>
            </a:r>
            <a:r>
              <a:rPr lang="tr-TR" sz="2800" b="1" u="sng" dirty="0"/>
              <a:t>akademik danışman listesi</a:t>
            </a:r>
            <a:r>
              <a:rPr lang="tr-TR" sz="2800" dirty="0"/>
              <a:t>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Eşgüdüm Kurulunun iyileştirmeye yönelik politikası hakkında kısaca bilgi veriniz. </a:t>
            </a:r>
            <a:endParaRPr lang="en-US" sz="2800" dirty="0"/>
          </a:p>
          <a:p>
            <a:endParaRPr lang="en-US" dirty="0"/>
          </a:p>
        </p:txBody>
      </p:sp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200" dirty="0"/>
              <a:t>Paydaşların görüş, öneri ve katkıları doğrultusunda programın iyileştirilmesi süreci</a:t>
            </a:r>
            <a:r>
              <a:rPr lang="tr-TR" sz="3200" dirty="0" smtClean="0"/>
              <a:t>:</a:t>
            </a:r>
            <a:r>
              <a:rPr lang="en-US" sz="3200" dirty="0" smtClean="0"/>
              <a:t> </a:t>
            </a:r>
            <a:r>
              <a:rPr lang="en-US" sz="2700" i="1" dirty="0" smtClean="0"/>
              <a:t>(</a:t>
            </a:r>
            <a:r>
              <a:rPr lang="en-US" sz="2700" i="1" dirty="0" err="1" smtClean="0"/>
              <a:t>devamı</a:t>
            </a:r>
            <a:r>
              <a:rPr lang="en-US" sz="2700" i="1" dirty="0" smtClean="0"/>
              <a:t>)</a:t>
            </a:r>
            <a:endParaRPr lang="en-US" sz="2700" i="1" dirty="0"/>
          </a:p>
        </p:txBody>
      </p:sp>
    </p:spTree>
    <p:extLst>
      <p:ext uri="{BB962C8B-B14F-4D97-AF65-F5344CB8AC3E}">
        <p14:creationId xmlns:p14="http://schemas.microsoft.com/office/powerpoint/2010/main" val="3270133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tr-TR" sz="2200" dirty="0" smtClean="0"/>
              <a:t>Programın </a:t>
            </a:r>
            <a:r>
              <a:rPr lang="tr-TR" sz="2200" dirty="0"/>
              <a:t>akademik kadrosundan </a:t>
            </a:r>
            <a:r>
              <a:rPr lang="tr-TR" sz="2200" dirty="0" smtClean="0"/>
              <a:t>bahsediniz. </a:t>
            </a:r>
            <a:r>
              <a:rPr lang="tr-TR" sz="2200" b="1" u="sng" dirty="0" smtClean="0"/>
              <a:t>Akademik kadronun eğitim</a:t>
            </a:r>
            <a:r>
              <a:rPr lang="tr-TR" sz="2200" dirty="0" smtClean="0"/>
              <a:t>, ölçme-değerlendirme becerilerine yönelik yapılan iyileştirme çalışmalarından bahsediniz. 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b="1" u="sng" dirty="0"/>
              <a:t>Öğrenci sayın</a:t>
            </a:r>
            <a:r>
              <a:rPr lang="tr-TR" sz="2200" dirty="0"/>
              <a:t>ızın avantaj ve dezavantajlarından bahsediniz. İyileştirme için izlenen politikalardan bahsediniz.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Programın </a:t>
            </a:r>
            <a:r>
              <a:rPr lang="tr-TR" sz="2200" b="1" u="sng" dirty="0"/>
              <a:t>araştırmaya yönelik yapısını </a:t>
            </a:r>
            <a:r>
              <a:rPr lang="tr-TR" sz="2200" dirty="0"/>
              <a:t>anlatıp, izlenen politikayı </a:t>
            </a:r>
            <a:r>
              <a:rPr lang="tr-TR" sz="2200" dirty="0" smtClean="0"/>
              <a:t>belirtiniz.</a:t>
            </a:r>
            <a:endParaRPr lang="en-US" sz="2200" dirty="0"/>
          </a:p>
          <a:p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sz="3200" dirty="0"/>
              <a:t>Eğitim kadrosunun eğitim ve değerlendirme becerilerine yönelik iyileştirme süreci</a:t>
            </a:r>
            <a:r>
              <a:rPr lang="tr-TR" sz="3200" dirty="0" smtClean="0"/>
              <a:t>: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61810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2318755"/>
            <a:ext cx="8229600" cy="2838438"/>
          </a:xfrm>
        </p:spPr>
        <p:txBody>
          <a:bodyPr>
            <a:normAutofit/>
          </a:bodyPr>
          <a:lstStyle/>
          <a:p>
            <a:pPr marL="365760" lvl="1" indent="0">
              <a:buNone/>
            </a:pPr>
            <a:r>
              <a:rPr lang="tr-TR" sz="2800" dirty="0"/>
              <a:t>8.1 Kurumsal Destek ve Bütçe </a:t>
            </a:r>
            <a:r>
              <a:rPr lang="tr-TR" sz="2800" dirty="0" smtClean="0"/>
              <a:t>Süreci</a:t>
            </a:r>
          </a:p>
          <a:p>
            <a:pPr marL="365760" lvl="1" indent="0">
              <a:buNone/>
            </a:pPr>
            <a:r>
              <a:rPr lang="tr-TR" sz="2800" dirty="0"/>
              <a:t>8.2 Bütçenin Öğretim Kadrosu Açısından </a:t>
            </a:r>
            <a:r>
              <a:rPr lang="tr-TR" sz="2800" dirty="0" smtClean="0"/>
              <a:t>	 Yeterliliği</a:t>
            </a:r>
            <a:endParaRPr lang="tr-TR" sz="2800" dirty="0" smtClean="0"/>
          </a:p>
          <a:p>
            <a:pPr marL="365760" lvl="1" indent="0">
              <a:buNone/>
            </a:pPr>
            <a:r>
              <a:rPr lang="tr-TR" sz="2800" dirty="0"/>
              <a:t>8.3 Altyapı ve Teçhizat </a:t>
            </a:r>
            <a:r>
              <a:rPr lang="tr-TR" sz="2800" dirty="0" smtClean="0"/>
              <a:t>Desteği</a:t>
            </a:r>
          </a:p>
          <a:p>
            <a:pPr marL="365760" lvl="1" indent="0">
              <a:buNone/>
            </a:pPr>
            <a:r>
              <a:rPr lang="tr-TR" sz="2800" dirty="0"/>
              <a:t>8.4 Teknik, İdari ve Hizmet Kadrosu Desteği</a:t>
            </a:r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>
                <a:effectLst/>
              </a:rPr>
              <a:t>Ölçüt 8. Kurum Desteği ve Parasal </a:t>
            </a:r>
            <a:r>
              <a:rPr lang="tr-TR" dirty="0" smtClean="0">
                <a:effectLst/>
              </a:rPr>
              <a:t>Kaynaklar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65901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30648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tr-TR" sz="2200" dirty="0" smtClean="0"/>
              <a:t>Kaynak </a:t>
            </a:r>
            <a:r>
              <a:rPr lang="tr-TR" sz="2200" dirty="0"/>
              <a:t>yaratımı konusunda, Üst yönetim ile yapılan görüşmelerden kısaca bahsediniz.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Programın alt yapısını iyileştirmeye yönelik başka çözümleriniz varsa, kısaca bahsediniz.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200" dirty="0"/>
              <a:t>İyileştirme sürecini desteklemek için bütçe ayrılması ve kaynak yaratılması,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30624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2060849"/>
            <a:ext cx="8229600" cy="3096344"/>
          </a:xfrm>
        </p:spPr>
        <p:txBody>
          <a:bodyPr/>
          <a:lstStyle/>
          <a:p>
            <a:r>
              <a:rPr lang="tr-TR" sz="2400" dirty="0" smtClean="0"/>
              <a:t>Anketlerden</a:t>
            </a:r>
            <a:r>
              <a:rPr lang="tr-TR" sz="2400" dirty="0"/>
              <a:t>, paydaşlardan elde edilen veriler </a:t>
            </a:r>
            <a:r>
              <a:rPr lang="tr-TR" sz="2400" dirty="0" err="1"/>
              <a:t>Özdeğerlendirme</a:t>
            </a:r>
            <a:r>
              <a:rPr lang="tr-TR" sz="2400" dirty="0"/>
              <a:t> Raporunda nasıl değerlendirilmiş ve bölümünüze yansıması (Programın eksik ve iyi yanları) nasıl olmuştur? Bahsediniz.  </a:t>
            </a:r>
            <a:endParaRPr lang="en-US" sz="24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tr-TR" sz="3200" dirty="0"/>
              <a:t>Öz değerlendirme ve dış tetkiklere dayalı iyileştirme </a:t>
            </a:r>
            <a:r>
              <a:rPr lang="tr-TR" sz="3200" dirty="0" smtClean="0"/>
              <a:t>süreci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31427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tr-TR" dirty="0" smtClean="0"/>
              <a:t>Anketler ;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256584"/>
          </a:xfrm>
        </p:spPr>
        <p:txBody>
          <a:bodyPr>
            <a:normAutofit fontScale="55000" lnSpcReduction="20000"/>
          </a:bodyPr>
          <a:lstStyle/>
          <a:p>
            <a:pPr lvl="0"/>
            <a:r>
              <a:rPr lang="tr-TR" dirty="0"/>
              <a:t>Akademik Personel Memnuniyet Anketi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Ara Sınıflar Bilgi Toplama Anketi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Danışmanın Öğrenciyi Değerlendirme Anketi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 err="1"/>
              <a:t>Erasmus</a:t>
            </a:r>
            <a:r>
              <a:rPr lang="tr-TR" dirty="0"/>
              <a:t> Değişim Programı İle Gelen Öğrenci Memnuniyet Değerlendirme Formu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Farabi Değişim Programı İle Gelen Öğrenci Memnuniyet Değerlendirme Formu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Mevlana Değişim Programı İle Gelen Öğrenci Memnuniyet Değerlendirme Formu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İşveren- Yönetici Anketi (</a:t>
            </a:r>
            <a:r>
              <a:rPr lang="tr-TR" b="1" dirty="0"/>
              <a:t>3 yılda bir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Kariyer Rehberlik Ve Danışmanlık Hizmetleri Memnuniyet Anketi (Öğrenciler İçin)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Eski Mezunlar Anket Formu (</a:t>
            </a:r>
            <a:r>
              <a:rPr lang="tr-TR" b="1" dirty="0"/>
              <a:t>3 yılda bir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Yeni Mezunlar Anket Formu (</a:t>
            </a:r>
            <a:r>
              <a:rPr lang="tr-TR" b="1" dirty="0"/>
              <a:t>Her yarıyıl sonu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Öğretim Elemanı - Ders Değerlendirme Formu (</a:t>
            </a:r>
            <a:r>
              <a:rPr lang="tr-TR" b="1" dirty="0"/>
              <a:t>Her yarıyıl sonu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Öğrenci Bölüm Memnuniyeti Anketi Formu (Lisans ve Lisansüstü Öğrencileri)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Öğrencinin Danışmanı Değerlendirme Anketi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ÖYP Araştırma Görevlisi Memnuniyet Anketi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Staj Değerlendirme Anketi (</a:t>
            </a:r>
            <a:r>
              <a:rPr lang="tr-TR" b="1" dirty="0"/>
              <a:t>Her öğretim yılı içinde bir kez</a:t>
            </a:r>
            <a:r>
              <a:rPr lang="tr-TR" dirty="0"/>
              <a:t>)</a:t>
            </a:r>
          </a:p>
          <a:p>
            <a:pPr lvl="0"/>
            <a:r>
              <a:rPr lang="tr-TR" dirty="0"/>
              <a:t>Yeni Öğrenci Anket Formu' dur. (</a:t>
            </a:r>
            <a:r>
              <a:rPr lang="tr-TR" b="1" dirty="0"/>
              <a:t>Her öğretim yılı içinde bir kez</a:t>
            </a:r>
            <a:r>
              <a:rPr lang="tr-TR" dirty="0" smtClean="0"/>
              <a:t>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37421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ts val="1000"/>
              </a:spcBef>
            </a:pPr>
            <a:r>
              <a:rPr lang="tr-TR" dirty="0" smtClean="0"/>
              <a:t>Kurulun</a:t>
            </a:r>
            <a:r>
              <a:rPr lang="tr-TR" dirty="0"/>
              <a:t>, programı ve öğretim elemanlarını değerlendirme süreci hakkında kısaca bilgi </a:t>
            </a:r>
            <a:r>
              <a:rPr lang="tr-TR" dirty="0" smtClean="0"/>
              <a:t>veriniz. Öğrencilerinizin </a:t>
            </a:r>
            <a:r>
              <a:rPr lang="tr-TR" dirty="0"/>
              <a:t>derslerden memnuniyeti hakkında (anketlerden yola çıkarak) bilgi veriniz. 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tr-TR" dirty="0"/>
              <a:t>Memnuniyetin olmadığı derslerde izlenecek politikadan bahsediniz (</a:t>
            </a:r>
            <a:r>
              <a:rPr lang="tr-TR" i="1" dirty="0"/>
              <a:t>Düzeltici-Önleyici Faaliyet Raporu</a:t>
            </a:r>
            <a:r>
              <a:rPr lang="tr-TR" dirty="0"/>
              <a:t> </a:t>
            </a:r>
            <a:r>
              <a:rPr lang="tr-TR" dirty="0" err="1"/>
              <a:t>vb</a:t>
            </a:r>
            <a:r>
              <a:rPr lang="tr-TR" dirty="0"/>
              <a:t>). 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tr-TR" dirty="0"/>
              <a:t>Programın müfredatının sürekli aktif </a:t>
            </a:r>
            <a:r>
              <a:rPr lang="tr-TR" dirty="0" smtClean="0"/>
              <a:t>kalması için alınan önlemleri açıklayınız.   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tr-TR" dirty="0"/>
              <a:t>Stajlar, yatay ve dikey geçiş programları ile çift </a:t>
            </a:r>
            <a:r>
              <a:rPr lang="tr-TR" dirty="0" err="1"/>
              <a:t>anadal</a:t>
            </a:r>
            <a:r>
              <a:rPr lang="tr-TR" dirty="0"/>
              <a:t> ve </a:t>
            </a:r>
            <a:r>
              <a:rPr lang="tr-TR" dirty="0" err="1" smtClean="0"/>
              <a:t>yandal</a:t>
            </a:r>
            <a:r>
              <a:rPr lang="tr-TR" dirty="0" smtClean="0"/>
              <a:t> </a:t>
            </a:r>
            <a:r>
              <a:rPr lang="tr-TR" dirty="0"/>
              <a:t>alan programlarında Programın izlediği politika ve </a:t>
            </a:r>
            <a:r>
              <a:rPr lang="tr-TR" dirty="0" smtClean="0"/>
              <a:t>uygulamalardan bahsediniz.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Eşgüdüm Kurulu ve Program değerlendirme süreci</a:t>
            </a:r>
            <a:r>
              <a:rPr lang="tr-TR" dirty="0" smtClean="0"/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683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1166842"/>
            <a:ext cx="77768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/>
              <a:t>Programda bulunan </a:t>
            </a:r>
            <a:r>
              <a:rPr lang="tr-TR" sz="2400" b="1" dirty="0"/>
              <a:t>Proje dersi</a:t>
            </a:r>
            <a:r>
              <a:rPr lang="tr-TR" sz="2400" dirty="0"/>
              <a:t> ve öğrencilerinize katkısı hakkında bilgi veriniz. Son 5 yıl içindeki Proje </a:t>
            </a:r>
            <a:r>
              <a:rPr lang="tr-TR" sz="2400" dirty="0" smtClean="0"/>
              <a:t>dersleri </a:t>
            </a:r>
            <a:r>
              <a:rPr lang="tr-TR" sz="2400" dirty="0"/>
              <a:t>konu başlıklarını, öğrenci isimlerini, tarih, öğretim üyesi isimlerini ve sözlü sunum yapıldı ise salon adını belirten bir Tabloyu veriniz. </a:t>
            </a:r>
            <a:endParaRPr lang="tr-TR" sz="2400" dirty="0" smtClean="0"/>
          </a:p>
          <a:p>
            <a:endParaRPr lang="en-US" sz="2400" dirty="0"/>
          </a:p>
          <a:p>
            <a:r>
              <a:rPr lang="tr-TR" sz="2400" dirty="0"/>
              <a:t>Programınızın </a:t>
            </a:r>
            <a:r>
              <a:rPr lang="tr-TR" sz="2400" dirty="0" smtClean="0"/>
              <a:t>................. Eğitim </a:t>
            </a:r>
            <a:r>
              <a:rPr lang="tr-TR" sz="2400" dirty="0"/>
              <a:t>Öğretim yılı itibari ile program çıktıları ve bu çıktıların ne ölçüde karşılandığını </a:t>
            </a:r>
            <a:r>
              <a:rPr lang="tr-TR" sz="2400" dirty="0" smtClean="0"/>
              <a:t>belirtiniz. </a:t>
            </a:r>
          </a:p>
          <a:p>
            <a:endParaRPr lang="en-US" sz="2400" dirty="0"/>
          </a:p>
          <a:p>
            <a:r>
              <a:rPr lang="tr-TR" sz="2400" dirty="0"/>
              <a:t>Akademik ve idari personelinizin memnuniyetlerini karşılamada izlenen politikalardan bahsediniz.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507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tr-TR" sz="2400" dirty="0"/>
              <a:t>Üniversite Akreditasyon Koordinatörlüğü</a:t>
            </a: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tr-TR" sz="2000" dirty="0"/>
              <a:t>‘Yükseköğretimin kalite yolculuğunda akreditasyonun önemi’ semineri</a:t>
            </a: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tr-TR" sz="2000" dirty="0"/>
              <a:t>‘Komisyonlar ve Faaliyetleri’ semineri</a:t>
            </a:r>
          </a:p>
          <a:p>
            <a:pPr lvl="1">
              <a:spcBef>
                <a:spcPts val="1000"/>
              </a:spcBef>
              <a:buFont typeface="Arial" pitchFamily="34" charset="0"/>
              <a:buChar char="•"/>
            </a:pPr>
            <a:r>
              <a:rPr lang="tr-TR" sz="2000" dirty="0"/>
              <a:t>‘</a:t>
            </a:r>
            <a:r>
              <a:rPr lang="tr-TR" sz="2000" dirty="0" err="1"/>
              <a:t>Özdeğerlendirme</a:t>
            </a:r>
            <a:r>
              <a:rPr lang="tr-TR" sz="2000" dirty="0"/>
              <a:t> Raporu Yazma’ seminerleri</a:t>
            </a:r>
          </a:p>
          <a:p>
            <a:pPr>
              <a:spcBef>
                <a:spcPts val="1000"/>
              </a:spcBef>
            </a:pPr>
            <a:r>
              <a:rPr lang="tr-TR" sz="2400" dirty="0"/>
              <a:t>Fakülte Akreditasyon </a:t>
            </a:r>
            <a:r>
              <a:rPr lang="tr-TR" sz="2400" dirty="0" smtClean="0"/>
              <a:t>Birimi (fakülte kurulu)</a:t>
            </a:r>
            <a:endParaRPr lang="tr-TR" sz="2400" dirty="0"/>
          </a:p>
          <a:p>
            <a:pPr>
              <a:spcBef>
                <a:spcPts val="1000"/>
              </a:spcBef>
            </a:pPr>
            <a:r>
              <a:rPr lang="tr-TR" sz="2400" dirty="0"/>
              <a:t>Bölüm/program Kalite Akreditasyon Komisyonu</a:t>
            </a:r>
          </a:p>
          <a:p>
            <a:pPr marL="109728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Akreditasyon Çalışmaları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05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Mesleki</a:t>
            </a:r>
            <a:r>
              <a:rPr lang="en-US" dirty="0" smtClean="0"/>
              <a:t> </a:t>
            </a:r>
            <a:r>
              <a:rPr lang="en-US" dirty="0" err="1" smtClean="0"/>
              <a:t>etik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sorumluluk</a:t>
            </a:r>
            <a:r>
              <a:rPr lang="en-US" dirty="0" smtClean="0"/>
              <a:t> </a:t>
            </a:r>
            <a:r>
              <a:rPr lang="en-US" dirty="0" err="1" smtClean="0"/>
              <a:t>bilinci</a:t>
            </a:r>
            <a:endParaRPr lang="en-US" dirty="0" smtClean="0"/>
          </a:p>
          <a:p>
            <a:r>
              <a:rPr lang="en-US" dirty="0" smtClean="0"/>
              <a:t>Risk </a:t>
            </a:r>
            <a:r>
              <a:rPr lang="en-US" dirty="0" err="1" smtClean="0"/>
              <a:t>yönetimi</a:t>
            </a:r>
            <a:endParaRPr lang="en-US" dirty="0" smtClean="0"/>
          </a:p>
          <a:p>
            <a:r>
              <a:rPr lang="en-US" dirty="0" err="1" smtClean="0"/>
              <a:t>Yaşam</a:t>
            </a:r>
            <a:r>
              <a:rPr lang="en-US" dirty="0" smtClean="0"/>
              <a:t> </a:t>
            </a:r>
            <a:r>
              <a:rPr lang="en-US" dirty="0" err="1" smtClean="0"/>
              <a:t>boyu</a:t>
            </a:r>
            <a:r>
              <a:rPr lang="en-US" dirty="0" smtClean="0"/>
              <a:t> </a:t>
            </a:r>
            <a:r>
              <a:rPr lang="en-US" dirty="0" err="1" smtClean="0"/>
              <a:t>öğrenme</a:t>
            </a:r>
            <a:r>
              <a:rPr lang="en-US" dirty="0" smtClean="0"/>
              <a:t> </a:t>
            </a:r>
            <a:r>
              <a:rPr lang="en-US" dirty="0" err="1" smtClean="0"/>
              <a:t>bilinci</a:t>
            </a:r>
            <a:endParaRPr lang="en-US" dirty="0" smtClean="0"/>
          </a:p>
          <a:p>
            <a:r>
              <a:rPr lang="en-US" dirty="0" err="1" smtClean="0"/>
              <a:t>Mesleğin</a:t>
            </a:r>
            <a:r>
              <a:rPr lang="en-US" dirty="0" smtClean="0"/>
              <a:t> </a:t>
            </a:r>
            <a:r>
              <a:rPr lang="en-US" dirty="0" err="1" smtClean="0"/>
              <a:t>hukuksal</a:t>
            </a:r>
            <a:r>
              <a:rPr lang="en-US" dirty="0" smtClean="0"/>
              <a:t> </a:t>
            </a:r>
            <a:r>
              <a:rPr lang="en-US" dirty="0" err="1" smtClean="0"/>
              <a:t>sonuçları</a:t>
            </a:r>
            <a:endParaRPr lang="en-US" dirty="0" smtClean="0"/>
          </a:p>
          <a:p>
            <a:r>
              <a:rPr lang="en-US" dirty="0" err="1" smtClean="0"/>
              <a:t>Çok</a:t>
            </a:r>
            <a:r>
              <a:rPr lang="en-US" dirty="0" smtClean="0"/>
              <a:t> </a:t>
            </a:r>
            <a:r>
              <a:rPr lang="en-US" dirty="0" err="1" smtClean="0"/>
              <a:t>disiplinli</a:t>
            </a:r>
            <a:r>
              <a:rPr lang="en-US" dirty="0" smtClean="0"/>
              <a:t> </a:t>
            </a:r>
            <a:r>
              <a:rPr lang="en-US" dirty="0" err="1" smtClean="0"/>
              <a:t>takımlarda</a:t>
            </a:r>
            <a:r>
              <a:rPr lang="en-US" dirty="0" smtClean="0"/>
              <a:t> </a:t>
            </a:r>
            <a:r>
              <a:rPr lang="en-US" dirty="0" err="1" smtClean="0"/>
              <a:t>çalışma</a:t>
            </a:r>
            <a:r>
              <a:rPr lang="en-US" dirty="0" smtClean="0"/>
              <a:t> </a:t>
            </a:r>
            <a:r>
              <a:rPr lang="en-US" dirty="0" err="1" smtClean="0"/>
              <a:t>becerisi</a:t>
            </a:r>
            <a:endParaRPr lang="en-US" dirty="0" smtClean="0"/>
          </a:p>
          <a:p>
            <a:r>
              <a:rPr lang="en-US" dirty="0" err="1" smtClean="0"/>
              <a:t>Karmaşık</a:t>
            </a:r>
            <a:r>
              <a:rPr lang="en-US" dirty="0" smtClean="0"/>
              <a:t> </a:t>
            </a:r>
            <a:r>
              <a:rPr lang="en-US" dirty="0" err="1" smtClean="0"/>
              <a:t>problemlerin</a:t>
            </a:r>
            <a:r>
              <a:rPr lang="en-US" dirty="0" smtClean="0"/>
              <a:t> </a:t>
            </a:r>
            <a:r>
              <a:rPr lang="en-US" dirty="0" err="1" smtClean="0"/>
              <a:t>analizi</a:t>
            </a:r>
            <a:r>
              <a:rPr lang="en-US" dirty="0" smtClean="0"/>
              <a:t> 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çözümü</a:t>
            </a:r>
            <a:endParaRPr lang="en-US" dirty="0" smtClean="0"/>
          </a:p>
          <a:p>
            <a:r>
              <a:rPr lang="en-US" dirty="0" err="1" smtClean="0"/>
              <a:t>İngilizce</a:t>
            </a:r>
            <a:r>
              <a:rPr lang="en-US" dirty="0" smtClean="0"/>
              <a:t> </a:t>
            </a:r>
            <a:r>
              <a:rPr lang="en-US" dirty="0" err="1" smtClean="0"/>
              <a:t>dil</a:t>
            </a:r>
            <a:r>
              <a:rPr lang="en-US" dirty="0" smtClean="0"/>
              <a:t> </a:t>
            </a:r>
            <a:r>
              <a:rPr lang="en-US" dirty="0" err="1" smtClean="0"/>
              <a:t>yeterliliği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Akreditasyon</a:t>
            </a:r>
            <a:r>
              <a:rPr lang="en-US" dirty="0" smtClean="0"/>
              <a:t> </a:t>
            </a:r>
            <a:r>
              <a:rPr lang="en-US" dirty="0" err="1" smtClean="0"/>
              <a:t>Kurumu</a:t>
            </a:r>
            <a:r>
              <a:rPr lang="en-US" dirty="0" smtClean="0"/>
              <a:t> </a:t>
            </a:r>
            <a:r>
              <a:rPr lang="en-US" dirty="0" err="1" smtClean="0"/>
              <a:t>Çıktıları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461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6" r="48946" b="11551"/>
          <a:stretch/>
        </p:blipFill>
        <p:spPr bwMode="auto">
          <a:xfrm>
            <a:off x="4067944" y="332655"/>
            <a:ext cx="4935907" cy="443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179512" y="260648"/>
            <a:ext cx="6135013" cy="59093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dirty="0"/>
              <a:t>Açılacak </a:t>
            </a:r>
            <a:r>
              <a:rPr lang="tr-TR" dirty="0" smtClean="0"/>
              <a:t>sayfalarda;</a:t>
            </a:r>
          </a:p>
          <a:p>
            <a:endParaRPr lang="tr-TR" dirty="0"/>
          </a:p>
          <a:p>
            <a:r>
              <a:rPr lang="tr-TR" dirty="0"/>
              <a:t>Yükseköğretim </a:t>
            </a:r>
            <a:endParaRPr lang="tr-TR" dirty="0" smtClean="0"/>
          </a:p>
          <a:p>
            <a:endParaRPr lang="tr-TR" b="1" dirty="0"/>
          </a:p>
          <a:p>
            <a:r>
              <a:rPr lang="tr-TR" b="1" dirty="0" smtClean="0"/>
              <a:t>Girdi</a:t>
            </a:r>
            <a:r>
              <a:rPr lang="tr-TR" dirty="0"/>
              <a:t> </a:t>
            </a:r>
            <a:r>
              <a:rPr lang="tr-TR" dirty="0" smtClean="0"/>
              <a:t>Göstergeleri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Yerleşen okul birincileri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Taban puan ve başarı sırası istatistikleri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Yerleşen son kişinin profili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Yerleşenlerin YKS net ortalamaları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Yerleşenlerin YKS puanları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Yerleşenlerin YKS başarı sıraları</a:t>
            </a:r>
          </a:p>
          <a:p>
            <a:r>
              <a:rPr lang="tr-TR" dirty="0" smtClean="0"/>
              <a:t>(Toplam 23 parametre)</a:t>
            </a:r>
            <a:endParaRPr lang="tr-TR" dirty="0"/>
          </a:p>
          <a:p>
            <a:endParaRPr lang="tr-TR" dirty="0" smtClean="0"/>
          </a:p>
          <a:p>
            <a:r>
              <a:rPr lang="tr-TR" b="1" dirty="0" smtClean="0"/>
              <a:t>Süreç </a:t>
            </a:r>
            <a:r>
              <a:rPr lang="tr-TR" b="1" dirty="0"/>
              <a:t>ve Çıktı</a:t>
            </a:r>
            <a:r>
              <a:rPr lang="tr-TR" dirty="0"/>
              <a:t> </a:t>
            </a:r>
            <a:r>
              <a:rPr lang="tr-TR" dirty="0" smtClean="0"/>
              <a:t>Göstergeleri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Öğretim üyesi sayısı ve unvan/uyruk dağılımı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Kayıtlı öğrenci sayısı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Kayıtlı yabancı öğrenci sayısı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Programdan mezun olan öğrenci sayısı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Değişim Programları ile giden/gelen öğrenci sayısı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tr-TR" dirty="0"/>
              <a:t>Yatay geçiş ile gelen öğrenci sayısı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8796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4366" r="49131" b="27976"/>
          <a:stretch/>
        </p:blipFill>
        <p:spPr bwMode="auto">
          <a:xfrm>
            <a:off x="179512" y="323507"/>
            <a:ext cx="6589486" cy="4949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6984" r="7675" b="47222"/>
          <a:stretch/>
        </p:blipFill>
        <p:spPr bwMode="auto">
          <a:xfrm>
            <a:off x="3131840" y="4437112"/>
            <a:ext cx="5482771" cy="1886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10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8" t="4563" r="7676" b="17262"/>
          <a:stretch/>
        </p:blipFill>
        <p:spPr bwMode="auto">
          <a:xfrm>
            <a:off x="251520" y="333829"/>
            <a:ext cx="8342622" cy="4319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3" t="43466" r="11069" b="36648"/>
          <a:stretch/>
        </p:blipFill>
        <p:spPr bwMode="auto">
          <a:xfrm>
            <a:off x="485125" y="4813651"/>
            <a:ext cx="7759283" cy="1102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4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63272" cy="4525963"/>
          </a:xfrm>
        </p:spPr>
        <p:txBody>
          <a:bodyPr>
            <a:normAutofit/>
          </a:bodyPr>
          <a:lstStyle/>
          <a:p>
            <a:pPr>
              <a:spcBef>
                <a:spcPts val="1000"/>
              </a:spcBef>
            </a:pPr>
            <a:r>
              <a:rPr lang="tr-TR" sz="2400" dirty="0"/>
              <a:t>Programda yapılan harcamaların nereden karşılandığı,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tr-TR" sz="2400" dirty="0"/>
              <a:t>Üniversitelere Maliye Bakanlığının yaptığı tahsisin nasıl olduğu,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tr-TR" sz="2400" dirty="0"/>
              <a:t>Rektörlüğün dağıtımı nasıl yaptığı,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tr-TR" sz="2400" dirty="0"/>
              <a:t>Dekanlığın dağıtımı nasıl yaptığı,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tr-TR" sz="2400" dirty="0" smtClean="0"/>
              <a:t>Bütçede izlenen </a:t>
            </a:r>
            <a:r>
              <a:rPr lang="tr-TR" sz="2400" dirty="0"/>
              <a:t>politikayı,</a:t>
            </a:r>
            <a:endParaRPr lang="en-US" sz="2400" dirty="0"/>
          </a:p>
          <a:p>
            <a:pPr>
              <a:spcBef>
                <a:spcPts val="1000"/>
              </a:spcBef>
            </a:pPr>
            <a:r>
              <a:rPr lang="tr-TR" sz="2400" dirty="0"/>
              <a:t>Öğretim üyelerinin katılacakları kongre, sempozyum vb. etkinliklere katılımlarına destek politikaları hakkında bilgi verilmelidir.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8.1 Kurumsal Destek ve Bütçe </a:t>
            </a:r>
            <a:r>
              <a:rPr lang="tr-TR" dirty="0" smtClean="0"/>
              <a:t>Süreci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100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Seminer, </a:t>
            </a:r>
            <a:r>
              <a:rPr lang="tr-TR" dirty="0" err="1" smtClean="0"/>
              <a:t>çalıştay</a:t>
            </a:r>
            <a:r>
              <a:rPr lang="tr-TR" dirty="0" smtClean="0"/>
              <a:t>, kongre</a:t>
            </a:r>
          </a:p>
          <a:p>
            <a:r>
              <a:rPr lang="tr-TR" dirty="0" smtClean="0"/>
              <a:t>Ders programlarının gözden geçirilmesi </a:t>
            </a:r>
            <a:r>
              <a:rPr lang="tr-TR" sz="2400" dirty="0" smtClean="0"/>
              <a:t>(yeni eklenen dersler, ders içeriklerinin değişmesi vb.)</a:t>
            </a:r>
          </a:p>
          <a:p>
            <a:r>
              <a:rPr lang="tr-TR" dirty="0"/>
              <a:t>Paydaş </a:t>
            </a:r>
            <a:r>
              <a:rPr lang="tr-TR" dirty="0" smtClean="0"/>
              <a:t>toplantıları</a:t>
            </a:r>
          </a:p>
          <a:p>
            <a:r>
              <a:rPr lang="tr-TR" dirty="0" smtClean="0"/>
              <a:t>Yeni öğrencilere oryantasyon, bölüm tanıtımı</a:t>
            </a:r>
          </a:p>
          <a:p>
            <a:r>
              <a:rPr lang="tr-TR" dirty="0"/>
              <a:t>Lise öğrencilerine yapılan tanıtımlar</a:t>
            </a:r>
          </a:p>
          <a:p>
            <a:r>
              <a:rPr lang="tr-TR" dirty="0" smtClean="0"/>
              <a:t>Staj yapan öğrenciler</a:t>
            </a:r>
          </a:p>
          <a:p>
            <a:r>
              <a:rPr lang="tr-TR" dirty="0" smtClean="0"/>
              <a:t>Mezun toplantıları</a:t>
            </a:r>
          </a:p>
          <a:p>
            <a:r>
              <a:rPr lang="tr-TR" dirty="0" smtClean="0"/>
              <a:t>Bölüm öğrenci topluluğu ve etkinlikleri</a:t>
            </a:r>
          </a:p>
          <a:p>
            <a:r>
              <a:rPr lang="tr-TR" dirty="0" smtClean="0"/>
              <a:t>Hazırlık (İngilizce) eğitimi</a:t>
            </a:r>
          </a:p>
          <a:p>
            <a:r>
              <a:rPr lang="tr-TR" dirty="0" smtClean="0"/>
              <a:t>Kariyer günleri</a:t>
            </a:r>
          </a:p>
          <a:p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2800" dirty="0" smtClean="0"/>
              <a:t>Son 5 yılda </a:t>
            </a:r>
            <a:r>
              <a:rPr lang="tr-TR" sz="2800" dirty="0" smtClean="0"/>
              <a:t>yapılan çalışmaları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2869322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GZFT </a:t>
            </a:r>
            <a:r>
              <a:rPr lang="en-US" dirty="0" err="1" smtClean="0"/>
              <a:t>Analizi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772816"/>
            <a:ext cx="8382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353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0"/>
            <a:ext cx="55394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87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76672"/>
            <a:ext cx="7499436" cy="5741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184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tr-TR" sz="3200" b="1" dirty="0" smtClean="0"/>
              <a:t>7.1</a:t>
            </a:r>
            <a:r>
              <a:rPr lang="tr-TR" sz="3200" b="1" dirty="0"/>
              <a:t>. Kalite Güvencesi </a:t>
            </a:r>
            <a:endParaRPr lang="tr-TR" sz="3200" b="1" dirty="0" smtClean="0"/>
          </a:p>
          <a:p>
            <a:r>
              <a:rPr lang="tr-TR" dirty="0" smtClean="0"/>
              <a:t>Üniversite </a:t>
            </a:r>
            <a:r>
              <a:rPr lang="tr-TR" dirty="0"/>
              <a:t>ya da fakülte bünyesinde, yazılı olarak ortaya konmuş kalite politikaları ve buna bağlı düzenlemeler var mıdır</a:t>
            </a:r>
            <a:r>
              <a:rPr lang="tr-TR" dirty="0" smtClean="0"/>
              <a:t>?</a:t>
            </a:r>
          </a:p>
          <a:p>
            <a:r>
              <a:rPr lang="tr-TR" dirty="0" smtClean="0"/>
              <a:t>Bu </a:t>
            </a:r>
            <a:r>
              <a:rPr lang="tr-TR" dirty="0"/>
              <a:t>konularda bir örgütsel yapılanmaya gidilmiş midir? Açıklayınız. </a:t>
            </a:r>
            <a:endParaRPr lang="tr-TR" dirty="0" smtClean="0"/>
          </a:p>
          <a:p>
            <a:pPr lvl="1"/>
            <a:r>
              <a:rPr lang="tr-TR" dirty="0" smtClean="0"/>
              <a:t>(MSKÜ Kalite Komisyonu varsa Fakülte Kalite Birimi)</a:t>
            </a:r>
            <a:endParaRPr lang="tr-TR" dirty="0"/>
          </a:p>
        </p:txBody>
      </p:sp>
      <p:sp>
        <p:nvSpPr>
          <p:cNvPr id="3" name="Başlı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7. Kalite Güvencesi </a:t>
            </a:r>
            <a:r>
              <a:rPr lang="tr-TR" dirty="0" smtClean="0"/>
              <a:t>(EPDAD)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392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611560" y="476672"/>
            <a:ext cx="8229600" cy="4525963"/>
          </a:xfrm>
        </p:spPr>
        <p:txBody>
          <a:bodyPr/>
          <a:lstStyle/>
          <a:p>
            <a:r>
              <a:rPr lang="tr-TR" dirty="0" smtClean="0"/>
              <a:t>Vizyon</a:t>
            </a:r>
          </a:p>
          <a:p>
            <a:r>
              <a:rPr lang="tr-TR" dirty="0" smtClean="0"/>
              <a:t>Misyon</a:t>
            </a:r>
          </a:p>
          <a:p>
            <a:r>
              <a:rPr lang="tr-TR" dirty="0" smtClean="0"/>
              <a:t>Temel Değerler</a:t>
            </a:r>
          </a:p>
          <a:p>
            <a:r>
              <a:rPr lang="tr-TR" dirty="0" smtClean="0"/>
              <a:t>Kalite Politikası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17" t="31944" r="19888" b="11111"/>
          <a:stretch/>
        </p:blipFill>
        <p:spPr bwMode="auto">
          <a:xfrm>
            <a:off x="2771800" y="2276872"/>
            <a:ext cx="6139543" cy="416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6295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1000"/>
              </a:spcBef>
            </a:pPr>
            <a:r>
              <a:rPr lang="tr-TR" dirty="0"/>
              <a:t>Derslerin değerlendirilmesi</a:t>
            </a:r>
            <a:r>
              <a:rPr lang="tr-TR" dirty="0" smtClean="0"/>
              <a:t>,</a:t>
            </a:r>
          </a:p>
          <a:p>
            <a:pPr>
              <a:spcBef>
                <a:spcPts val="1000"/>
              </a:spcBef>
            </a:pPr>
            <a:r>
              <a:rPr lang="tr-TR" dirty="0"/>
              <a:t>Ö</a:t>
            </a:r>
            <a:r>
              <a:rPr lang="tr-TR" dirty="0" smtClean="0"/>
              <a:t>ğrencilerin </a:t>
            </a:r>
            <a:r>
              <a:rPr lang="tr-TR" dirty="0"/>
              <a:t>dersleri ve öğretim elemanlarını değerlendirmeleri</a:t>
            </a:r>
            <a:r>
              <a:rPr lang="tr-TR" dirty="0" smtClean="0"/>
              <a:t>,</a:t>
            </a:r>
          </a:p>
          <a:p>
            <a:pPr>
              <a:spcBef>
                <a:spcPts val="1000"/>
              </a:spcBef>
            </a:pPr>
            <a:r>
              <a:rPr lang="tr-TR" dirty="0"/>
              <a:t>Ö</a:t>
            </a:r>
            <a:r>
              <a:rPr lang="tr-TR" dirty="0" smtClean="0"/>
              <a:t>ğretim </a:t>
            </a:r>
            <a:r>
              <a:rPr lang="tr-TR" dirty="0"/>
              <a:t>elemanlarının seçimi</a:t>
            </a:r>
            <a:r>
              <a:rPr lang="tr-TR" dirty="0" smtClean="0"/>
              <a:t>,</a:t>
            </a:r>
          </a:p>
          <a:p>
            <a:pPr>
              <a:spcBef>
                <a:spcPts val="1000"/>
              </a:spcBef>
            </a:pPr>
            <a:r>
              <a:rPr lang="tr-TR" dirty="0"/>
              <a:t>G</a:t>
            </a:r>
            <a:r>
              <a:rPr lang="tr-TR" dirty="0" smtClean="0"/>
              <a:t>örev </a:t>
            </a:r>
            <a:r>
              <a:rPr lang="tr-TR" dirty="0"/>
              <a:t>süresinin uzatılması ve yükseltilmesine ilişkin ölçütler</a:t>
            </a:r>
            <a:r>
              <a:rPr lang="tr-TR" dirty="0" smtClean="0"/>
              <a:t>,</a:t>
            </a:r>
          </a:p>
          <a:p>
            <a:pPr>
              <a:spcBef>
                <a:spcPts val="1000"/>
              </a:spcBef>
            </a:pPr>
            <a:r>
              <a:rPr lang="tr-TR" dirty="0"/>
              <a:t>Ö</a:t>
            </a:r>
            <a:r>
              <a:rPr lang="tr-TR" dirty="0" smtClean="0"/>
              <a:t>ğrenci </a:t>
            </a:r>
            <a:r>
              <a:rPr lang="tr-TR" dirty="0"/>
              <a:t>başarıları ve bu konulara ilişkin sistematik veri derleme ve değerlendirme süreçlerini anlatınız</a:t>
            </a:r>
            <a:r>
              <a:rPr lang="tr-TR" dirty="0" smtClean="0"/>
              <a:t>.</a:t>
            </a:r>
          </a:p>
          <a:p>
            <a:pPr marL="109728" indent="0">
              <a:spcBef>
                <a:spcPts val="1000"/>
              </a:spcBef>
              <a:buNone/>
            </a:pPr>
            <a:endParaRPr lang="tr-TR" dirty="0" smtClean="0"/>
          </a:p>
          <a:p>
            <a:pPr marL="109728" indent="0">
              <a:spcBef>
                <a:spcPts val="1000"/>
              </a:spcBef>
              <a:buNone/>
            </a:pPr>
            <a:r>
              <a:rPr lang="tr-TR" dirty="0" smtClean="0"/>
              <a:t>7.2</a:t>
            </a:r>
            <a:r>
              <a:rPr lang="tr-TR" dirty="0"/>
              <a:t>. Bölüm 7 Hakkında Değerlendirme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54827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2" t="25397" r="32885" b="17064"/>
          <a:stretch/>
        </p:blipFill>
        <p:spPr bwMode="auto">
          <a:xfrm>
            <a:off x="280052" y="332656"/>
            <a:ext cx="8845514" cy="5446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475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14" t="25794" r="33782" b="23106"/>
          <a:stretch/>
        </p:blipFill>
        <p:spPr bwMode="auto">
          <a:xfrm>
            <a:off x="211009" y="515438"/>
            <a:ext cx="8879773" cy="50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508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2" t="14484" r="33221" b="42758"/>
          <a:stretch/>
        </p:blipFill>
        <p:spPr bwMode="auto">
          <a:xfrm>
            <a:off x="21169" y="918068"/>
            <a:ext cx="8958475" cy="4169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8789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o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520597"/>
              </p:ext>
            </p:extLst>
          </p:nvPr>
        </p:nvGraphicFramePr>
        <p:xfrm>
          <a:off x="1115616" y="767050"/>
          <a:ext cx="6912768" cy="4802989"/>
        </p:xfrm>
        <a:graphic>
          <a:graphicData uri="http://schemas.openxmlformats.org/drawingml/2006/table">
            <a:tbl>
              <a:tblPr/>
              <a:tblGrid>
                <a:gridCol w="3106514"/>
                <a:gridCol w="1244570"/>
                <a:gridCol w="1280842"/>
                <a:gridCol w="1280842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ria"/>
                          <a:ea typeface="Times New Roman"/>
                        </a:rPr>
                        <a:t>Harcama kalemi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Cambria"/>
                          <a:ea typeface="Times New Roman"/>
                        </a:rPr>
                        <a:t>(Yapılan ödemeleri brüt üzerinden raporlayınız)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>
                          <a:effectLst/>
                          <a:latin typeface="Cambria"/>
                          <a:ea typeface="Times New Roman"/>
                        </a:rPr>
                        <a:t>Mali Yıl </a:t>
                      </a:r>
                      <a:endParaRPr lang="tr-TR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</a:tr>
              <a:tr h="743632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Önceki yıl (Gerçekleşen)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Başvurunun yapıldığı yıl (Bütçelenen)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Sonraki yıl</a:t>
                      </a:r>
                      <a:r>
                        <a:rPr lang="tr-TR" sz="1400" baseline="30000" dirty="0">
                          <a:effectLst/>
                          <a:latin typeface="Cambria"/>
                          <a:ea typeface="Times New Roman"/>
                        </a:rPr>
                        <a:t>7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(Bütçelenen)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Maaşlar</a:t>
                      </a:r>
                      <a:r>
                        <a:rPr lang="tr-TR" sz="1400" baseline="300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1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 (TL)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Ek ders ücretleri</a:t>
                      </a:r>
                      <a:r>
                        <a:rPr lang="tr-TR" sz="1400" baseline="300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2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(TL)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Ek ders ücreti ödenen öğretim elemanı sayısı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Döner sermaye ödemeleri</a:t>
                      </a:r>
                      <a:r>
                        <a:rPr lang="tr-TR" sz="1400" baseline="300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3 </a:t>
                      </a: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(TL)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65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Times New Roman"/>
                        </a:rPr>
                        <a:t>Döner sermaye ödemesi yapılan öğretim elemanı sayısı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Yolluklar (TL)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Hizmet alımları(TL)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Tüketim malları ve malzemeleri alımları (TL)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Bakım ve onarım giderleri (TL)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Yatırım harcamaları(TL)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Döner Sermaye gelirleri</a:t>
                      </a:r>
                      <a:r>
                        <a:rPr lang="tr-TR" sz="1400" baseline="30000" dirty="0">
                          <a:effectLst/>
                          <a:latin typeface="Cambria"/>
                          <a:ea typeface="Times New Roman"/>
                        </a:rPr>
                        <a:t>4 </a:t>
                      </a: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(TL) 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Öğrenci harçlarından düşen pay</a:t>
                      </a:r>
                      <a:r>
                        <a:rPr lang="tr-TR" sz="1400" baseline="30000" dirty="0">
                          <a:effectLst/>
                          <a:latin typeface="Cambria"/>
                          <a:ea typeface="Times New Roman"/>
                        </a:rPr>
                        <a:t>5 </a:t>
                      </a: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(TL)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99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Diğer</a:t>
                      </a:r>
                      <a:r>
                        <a:rPr lang="tr-TR" sz="1400" baseline="30000" dirty="0">
                          <a:effectLst/>
                          <a:latin typeface="Cambria"/>
                          <a:ea typeface="Times New Roman"/>
                        </a:rPr>
                        <a:t>6 </a:t>
                      </a:r>
                      <a:r>
                        <a:rPr lang="tr-TR" sz="1400" dirty="0">
                          <a:effectLst/>
                          <a:latin typeface="Cambria"/>
                          <a:ea typeface="Times New Roman"/>
                        </a:rPr>
                        <a:t>(TL)</a:t>
                      </a:r>
                      <a:endParaRPr lang="tr-TR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tr-TR" sz="1000" dirty="0">
                          <a:effectLst/>
                          <a:latin typeface="Cambria"/>
                          <a:ea typeface="Times New Roman"/>
                        </a:rPr>
                        <a:t> </a:t>
                      </a:r>
                      <a:endParaRPr lang="tr-TR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Dikdörtgen 8"/>
          <p:cNvSpPr/>
          <p:nvPr/>
        </p:nvSpPr>
        <p:spPr>
          <a:xfrm>
            <a:off x="3707904" y="5492520"/>
            <a:ext cx="54360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i="1" baseline="30000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1</a:t>
            </a:r>
            <a:r>
              <a:rPr lang="tr-TR" sz="1200" i="1" dirty="0" smtClean="0">
                <a:latin typeface="Cambria" pitchFamily="18" charset="0"/>
                <a:ea typeface="Times New Roman" pitchFamily="18" charset="0"/>
                <a:cs typeface="Arial" pitchFamily="34" charset="0"/>
              </a:rPr>
              <a:t>Öğretim </a:t>
            </a:r>
            <a:r>
              <a:rPr lang="tr-TR" sz="1200" i="1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elemanlarına ödenen maaşları belirtiniz.</a:t>
            </a:r>
            <a:endParaRPr lang="tr-TR" sz="1200" dirty="0">
              <a:latin typeface="Arial" pitchFamily="34" charset="0"/>
              <a:cs typeface="Arial" pitchFamily="34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i="1" baseline="30000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tr-TR" sz="1200" i="1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Öğretim elemanlarına ödenen ek ders ücretlerini belirtiniz</a:t>
            </a:r>
            <a:endParaRPr lang="tr-TR" sz="1200" dirty="0">
              <a:latin typeface="Arial" pitchFamily="34" charset="0"/>
              <a:cs typeface="Arial" pitchFamily="34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i="1" baseline="30000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tr-TR" sz="1200" i="1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Öğretim elemanlarına yapılan döner sermaye ödemelerini belirtiniz</a:t>
            </a:r>
            <a:endParaRPr lang="tr-TR" sz="1200" dirty="0">
              <a:latin typeface="Arial" pitchFamily="34" charset="0"/>
              <a:cs typeface="Arial" pitchFamily="34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i="1" baseline="30000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4</a:t>
            </a:r>
            <a:r>
              <a:rPr lang="tr-TR" sz="1200" i="1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Döner sermaye gelirlerinden program kullanımı için ayrılan miktarı belirtiniz.</a:t>
            </a:r>
            <a:endParaRPr lang="tr-TR" sz="1200" dirty="0">
              <a:latin typeface="Arial" pitchFamily="34" charset="0"/>
              <a:cs typeface="Arial" pitchFamily="34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i="1" baseline="30000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5</a:t>
            </a:r>
            <a:r>
              <a:rPr lang="tr-TR" sz="1200" i="1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Öğrenci harçlar fonundan program kullanımı için ayrılan miktarı yazınız.</a:t>
            </a:r>
            <a:endParaRPr lang="tr-TR" sz="1200" dirty="0">
              <a:latin typeface="Arial" pitchFamily="34" charset="0"/>
              <a:cs typeface="Arial" pitchFamily="34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i="1" baseline="30000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6</a:t>
            </a:r>
            <a:r>
              <a:rPr lang="tr-TR" sz="1200" i="1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Miktar ve kaynak belirtiniz.</a:t>
            </a:r>
            <a:endParaRPr lang="tr-TR" sz="1200" dirty="0">
              <a:latin typeface="Arial" pitchFamily="34" charset="0"/>
              <a:cs typeface="Arial" pitchFamily="34" charset="0"/>
            </a:endParaRPr>
          </a:p>
          <a:p>
            <a:pPr lvl="0" indent="1143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sz="1200" i="1" baseline="30000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7</a:t>
            </a:r>
            <a:r>
              <a:rPr lang="tr-TR" sz="1200" i="1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Kurum ziyareti sırasında güncelleştirilmiş tabloların sağlanması gerekmektedir.</a:t>
            </a:r>
            <a:endParaRPr lang="tr-T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Dikdörtgen 9"/>
          <p:cNvSpPr/>
          <p:nvPr/>
        </p:nvSpPr>
        <p:spPr>
          <a:xfrm>
            <a:off x="1115616" y="0"/>
            <a:ext cx="7272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14300" algn="ctr" fontAlgn="base">
              <a:spcBef>
                <a:spcPct val="0"/>
              </a:spcBef>
              <a:spcAft>
                <a:spcPct val="0"/>
              </a:spcAft>
            </a:pPr>
            <a:r>
              <a:rPr lang="tr-TR" b="1" dirty="0" bmk="_Toc382164905">
                <a:latin typeface="Cambria" pitchFamily="18" charset="0"/>
                <a:cs typeface="Times New Roman" pitchFamily="18" charset="0"/>
              </a:rPr>
              <a:t>Tablo 8.1 Parasal Kaynaklar ve Harcamalar</a:t>
            </a:r>
            <a:endParaRPr lang="tr-TR" b="1" dirty="0">
              <a:latin typeface="Times New Roman" pitchFamily="18" charset="0"/>
              <a:cs typeface="Times New Roman" pitchFamily="18" charset="0"/>
            </a:endParaRPr>
          </a:p>
          <a:p>
            <a:pPr lvl="0" indent="11430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tr-TR" b="1" dirty="0">
                <a:latin typeface="Cambria" pitchFamily="18" charset="0"/>
                <a:ea typeface="Times New Roman" pitchFamily="18" charset="0"/>
                <a:cs typeface="Arial" pitchFamily="34" charset="0"/>
              </a:rPr>
              <a:t>[Üniversite-Program Adı]</a:t>
            </a:r>
            <a:endParaRPr lang="tr-TR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405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1196752"/>
            <a:ext cx="784887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b="1" dirty="0"/>
              <a:t>Ek I Programa İlişkin Ek Bilgiler</a:t>
            </a:r>
            <a:r>
              <a:rPr lang="tr-TR" dirty="0"/>
              <a:t>	</a:t>
            </a:r>
            <a:endParaRPr lang="en-US" dirty="0"/>
          </a:p>
          <a:p>
            <a:r>
              <a:rPr lang="tr-TR" sz="2000" dirty="0" smtClean="0"/>
              <a:t>	I</a:t>
            </a:r>
            <a:r>
              <a:rPr lang="tr-TR" sz="2000" dirty="0"/>
              <a:t>.1 Ders </a:t>
            </a:r>
            <a:r>
              <a:rPr lang="tr-TR" sz="2000" dirty="0" smtClean="0"/>
              <a:t>İzlenceleri</a:t>
            </a:r>
            <a:endParaRPr lang="en-US" sz="2000" dirty="0"/>
          </a:p>
          <a:p>
            <a:r>
              <a:rPr lang="tr-TR" sz="2000" dirty="0" smtClean="0"/>
              <a:t>	I</a:t>
            </a:r>
            <a:r>
              <a:rPr lang="tr-TR" sz="2000" dirty="0"/>
              <a:t>.2 Öğretim Elemanlarının </a:t>
            </a:r>
            <a:r>
              <a:rPr lang="tr-TR" sz="2000" dirty="0" smtClean="0"/>
              <a:t>Özgeçmişleri</a:t>
            </a:r>
            <a:endParaRPr lang="en-US" sz="2000" dirty="0"/>
          </a:p>
          <a:p>
            <a:r>
              <a:rPr lang="tr-TR" sz="2000" dirty="0" smtClean="0"/>
              <a:t>	I</a:t>
            </a:r>
            <a:r>
              <a:rPr lang="tr-TR" sz="2000" dirty="0"/>
              <a:t>.3 </a:t>
            </a:r>
            <a:r>
              <a:rPr lang="tr-TR" sz="2000" dirty="0" smtClean="0"/>
              <a:t>Donanım</a:t>
            </a:r>
          </a:p>
          <a:p>
            <a:endParaRPr lang="en-US" sz="2000" dirty="0"/>
          </a:p>
          <a:p>
            <a:r>
              <a:rPr lang="tr-TR" sz="2400" b="1" dirty="0"/>
              <a:t>Ek II Kurum </a:t>
            </a:r>
            <a:r>
              <a:rPr lang="tr-TR" sz="2400" b="1" dirty="0" smtClean="0"/>
              <a:t>Profili</a:t>
            </a:r>
            <a:endParaRPr lang="en-US" sz="2400" b="1" dirty="0"/>
          </a:p>
          <a:p>
            <a:r>
              <a:rPr lang="tr-TR" sz="2000" dirty="0" smtClean="0"/>
              <a:t>	II</a:t>
            </a:r>
            <a:r>
              <a:rPr lang="tr-TR" sz="2000" dirty="0"/>
              <a:t>.1 Kuruma İlişkin </a:t>
            </a:r>
            <a:r>
              <a:rPr lang="tr-TR" sz="2000" dirty="0" smtClean="0"/>
              <a:t>Bilgiler</a:t>
            </a:r>
            <a:endParaRPr lang="en-US" sz="2000" dirty="0"/>
          </a:p>
          <a:p>
            <a:r>
              <a:rPr lang="tr-TR" sz="2000" dirty="0" smtClean="0"/>
              <a:t>	II</a:t>
            </a:r>
            <a:r>
              <a:rPr lang="tr-TR" sz="2000" dirty="0"/>
              <a:t>.2 Fakülteye İlişkin </a:t>
            </a:r>
            <a:r>
              <a:rPr lang="tr-TR" sz="2000" dirty="0" smtClean="0"/>
              <a:t>Bilgiler</a:t>
            </a:r>
            <a:endParaRPr lang="en-US" sz="2000" dirty="0"/>
          </a:p>
          <a:p>
            <a:r>
              <a:rPr lang="tr-TR" sz="2000" dirty="0" smtClean="0"/>
              <a:t>	II</a:t>
            </a:r>
            <a:r>
              <a:rPr lang="tr-TR" sz="2000" dirty="0"/>
              <a:t>.3 Personel ve Personel </a:t>
            </a:r>
            <a:r>
              <a:rPr lang="tr-TR" sz="2000" dirty="0" smtClean="0"/>
              <a:t>Politikaları</a:t>
            </a:r>
            <a:endParaRPr lang="en-US" sz="2000" dirty="0"/>
          </a:p>
          <a:p>
            <a:r>
              <a:rPr lang="tr-TR" sz="2000" dirty="0" smtClean="0"/>
              <a:t>	II</a:t>
            </a:r>
            <a:r>
              <a:rPr lang="tr-TR" sz="2000" dirty="0"/>
              <a:t>.4 Öğretim Üyelerinin </a:t>
            </a:r>
            <a:r>
              <a:rPr lang="tr-TR" sz="2000" dirty="0" smtClean="0"/>
              <a:t>Yükleri</a:t>
            </a:r>
            <a:endParaRPr lang="en-US" sz="2000" dirty="0"/>
          </a:p>
          <a:p>
            <a:r>
              <a:rPr lang="tr-TR" sz="2000" dirty="0" smtClean="0"/>
              <a:t>	II</a:t>
            </a:r>
            <a:r>
              <a:rPr lang="tr-TR" sz="2000" dirty="0"/>
              <a:t>.5 Yarı Zamanlı ve Ders Saat Ücretli Öğretim </a:t>
            </a:r>
            <a:r>
              <a:rPr lang="tr-TR" sz="2000" dirty="0" smtClean="0"/>
              <a:t>		      Elemanlarının İzlenmesi</a:t>
            </a:r>
            <a:endParaRPr lang="en-US" sz="2000" dirty="0"/>
          </a:p>
          <a:p>
            <a:r>
              <a:rPr lang="tr-TR" sz="2000" dirty="0" smtClean="0"/>
              <a:t>	II</a:t>
            </a:r>
            <a:r>
              <a:rPr lang="tr-TR" sz="2000" dirty="0"/>
              <a:t>.6 Öğrenci Kayıt ve Mezuniyet </a:t>
            </a:r>
            <a:r>
              <a:rPr lang="tr-TR" sz="2000" dirty="0" smtClean="0"/>
              <a:t>Bilgileri</a:t>
            </a:r>
            <a:endParaRPr lang="en-US" sz="2000" dirty="0"/>
          </a:p>
          <a:p>
            <a:r>
              <a:rPr lang="tr-TR" sz="2000" dirty="0" smtClean="0"/>
              <a:t>	II</a:t>
            </a:r>
            <a:r>
              <a:rPr lang="tr-TR" sz="2000" dirty="0"/>
              <a:t>.7 Kredi </a:t>
            </a:r>
            <a:r>
              <a:rPr lang="tr-TR" sz="2000" dirty="0" smtClean="0"/>
              <a:t>Tanımı</a:t>
            </a:r>
            <a:endParaRPr lang="en-US" sz="2000" dirty="0"/>
          </a:p>
          <a:p>
            <a:r>
              <a:rPr lang="tr-TR" sz="2000" dirty="0" smtClean="0"/>
              <a:t>	II</a:t>
            </a:r>
            <a:r>
              <a:rPr lang="tr-TR" sz="2000" dirty="0"/>
              <a:t>.8 Kabul, Yatay ve Dikey Geçiş, </a:t>
            </a:r>
            <a:r>
              <a:rPr lang="tr-TR" sz="2000" dirty="0" err="1"/>
              <a:t>Yandal</a:t>
            </a:r>
            <a:r>
              <a:rPr lang="tr-TR" sz="2000" dirty="0"/>
              <a:t>, Çift </a:t>
            </a:r>
            <a:r>
              <a:rPr lang="tr-TR" sz="2000" dirty="0" err="1"/>
              <a:t>Anadal</a:t>
            </a:r>
            <a:r>
              <a:rPr lang="tr-TR" sz="2000" dirty="0"/>
              <a:t> ve </a:t>
            </a:r>
            <a:r>
              <a:rPr lang="tr-TR" sz="2000" dirty="0" smtClean="0"/>
              <a:t>	      Mezuniyet Koşulları</a:t>
            </a:r>
            <a:endParaRPr lang="en-US" sz="2000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tr-TR" dirty="0" err="1" smtClean="0"/>
              <a:t>Özdeğerlendirme</a:t>
            </a:r>
            <a:r>
              <a:rPr lang="tr-TR" dirty="0" smtClean="0"/>
              <a:t> Raporu Ekleri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659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611560" y="764704"/>
            <a:ext cx="7920880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I.1 Ders </a:t>
            </a:r>
            <a:r>
              <a:rPr lang="tr-TR" sz="2000" dirty="0" smtClean="0"/>
              <a:t>İzlenceleri (Ders Bilgi Formları)</a:t>
            </a:r>
          </a:p>
          <a:p>
            <a:endParaRPr lang="tr-TR" sz="2000" dirty="0"/>
          </a:p>
          <a:p>
            <a:r>
              <a:rPr lang="tr-TR" dirty="0" smtClean="0"/>
              <a:t>Ders </a:t>
            </a:r>
            <a:r>
              <a:rPr lang="tr-TR" dirty="0"/>
              <a:t>izlenceleri için kullanılacak format her ders için aynı olmalı, verilen bilgi ders başına iki sayfayı geçmemeli ve aşağıdaki hususları içermelidir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Bölüm</a:t>
            </a:r>
            <a:r>
              <a:rPr lang="tr-TR" sz="2000" dirty="0"/>
              <a:t>, kod ve ders adı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Zorunlu</a:t>
            </a:r>
            <a:r>
              <a:rPr lang="tr-TR" sz="2000" dirty="0"/>
              <a:t>/seçmeli ders bilgisi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Dersin </a:t>
            </a:r>
            <a:r>
              <a:rPr lang="tr-TR" sz="2000" dirty="0"/>
              <a:t>kredisi ve/veya AKTS kredisi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Ders </a:t>
            </a:r>
            <a:r>
              <a:rPr lang="tr-TR" sz="2000" dirty="0"/>
              <a:t>(katalog) içeriği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err="1" smtClean="0"/>
              <a:t>Önşart</a:t>
            </a:r>
            <a:r>
              <a:rPr lang="tr-TR" sz="2000" dirty="0"/>
              <a:t>(</a:t>
            </a:r>
            <a:r>
              <a:rPr lang="tr-TR" sz="2000" dirty="0" err="1"/>
              <a:t>lar</a:t>
            </a:r>
            <a:r>
              <a:rPr lang="tr-TR" sz="2000" dirty="0"/>
              <a:t>)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Ders </a:t>
            </a:r>
            <a:r>
              <a:rPr lang="tr-TR" sz="2000" dirty="0"/>
              <a:t>kitabı (kitapları) ve/veya diğer gerekli malzeme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Dersin </a:t>
            </a:r>
            <a:r>
              <a:rPr lang="tr-TR" sz="2000" dirty="0"/>
              <a:t>amaçları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Dersin </a:t>
            </a:r>
            <a:r>
              <a:rPr lang="tr-TR" sz="2000" dirty="0"/>
              <a:t>öğrenim çıktıları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İşlenen konular (Her hafta için)</a:t>
            </a:r>
            <a:endParaRPr lang="tr-TR" sz="2000" dirty="0"/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Dersin </a:t>
            </a:r>
            <a:r>
              <a:rPr lang="tr-TR" sz="2000" dirty="0"/>
              <a:t>meslek eğitimini sağlamaya yönelik katkısı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Dersin </a:t>
            </a:r>
            <a:r>
              <a:rPr lang="tr-TR" sz="2000" dirty="0"/>
              <a:t>öğrenim çıktılarının program çıktıları ile olan ilişkileri</a:t>
            </a:r>
          </a:p>
          <a:p>
            <a:pPr marL="1200150" lvl="2" indent="-285750">
              <a:buFont typeface="Arial"/>
              <a:buChar char="•"/>
            </a:pPr>
            <a:r>
              <a:rPr lang="tr-TR" sz="2000" dirty="0" smtClean="0"/>
              <a:t>Bu </a:t>
            </a:r>
            <a:r>
              <a:rPr lang="tr-TR" sz="2000" dirty="0"/>
              <a:t>tanımı hazırlayan kişi(</a:t>
            </a:r>
            <a:r>
              <a:rPr lang="tr-TR" sz="2000" dirty="0" err="1"/>
              <a:t>ler</a:t>
            </a:r>
            <a:r>
              <a:rPr lang="tr-TR" sz="2000" dirty="0"/>
              <a:t>) ve hazırlanma tarihi</a:t>
            </a:r>
          </a:p>
        </p:txBody>
      </p:sp>
    </p:spTree>
    <p:extLst>
      <p:ext uri="{BB962C8B-B14F-4D97-AF65-F5344CB8AC3E}">
        <p14:creationId xmlns:p14="http://schemas.microsoft.com/office/powerpoint/2010/main" val="1470975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8640"/>
            <a:ext cx="5797404" cy="6561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4695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467544" y="764704"/>
            <a:ext cx="8424936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/>
              <a:t>I.2 Öğretim Elemanların </a:t>
            </a:r>
            <a:r>
              <a:rPr lang="tr-TR" sz="2000" dirty="0" smtClean="0"/>
              <a:t>Özgeçmişleri</a:t>
            </a:r>
          </a:p>
          <a:p>
            <a:endParaRPr lang="tr-TR" sz="2000" dirty="0"/>
          </a:p>
          <a:p>
            <a:r>
              <a:rPr lang="tr-TR" dirty="0"/>
              <a:t>P</a:t>
            </a:r>
            <a:r>
              <a:rPr lang="tr-TR" dirty="0" smtClean="0"/>
              <a:t>rogramı </a:t>
            </a:r>
            <a:r>
              <a:rPr lang="tr-TR" dirty="0"/>
              <a:t>yürüten bölümdeki tüm öğretim üyelerinin, öğretim görevlilerinin ve ek görevli öğretim elemanlarının özgeçmişlerini veriniz. Özgeçmişler </a:t>
            </a:r>
            <a:r>
              <a:rPr lang="tr-TR" b="1" u="sng" dirty="0"/>
              <a:t>aynı formatta</a:t>
            </a:r>
            <a:r>
              <a:rPr lang="tr-TR" dirty="0"/>
              <a:t> olmalı, verilen bilgi </a:t>
            </a:r>
            <a:r>
              <a:rPr lang="tr-TR" b="1" u="sng" dirty="0"/>
              <a:t>kişi başına iki sayfa</a:t>
            </a:r>
            <a:r>
              <a:rPr lang="tr-TR" dirty="0"/>
              <a:t>yı geçmemeli ve en az aşağıdaki hususları içermelidir</a:t>
            </a:r>
            <a:r>
              <a:rPr lang="tr-TR" dirty="0" smtClean="0"/>
              <a:t>:</a:t>
            </a:r>
          </a:p>
          <a:p>
            <a:endParaRPr lang="tr-TR" dirty="0"/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Adı</a:t>
            </a:r>
            <a:r>
              <a:rPr lang="tr-TR" sz="2000" dirty="0"/>
              <a:t>, soyadı ve </a:t>
            </a:r>
            <a:r>
              <a:rPr lang="tr-TR" sz="2000" dirty="0" err="1"/>
              <a:t>ünvanı</a:t>
            </a:r>
            <a:endParaRPr lang="tr-TR" sz="2000" dirty="0"/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Aldığı </a:t>
            </a:r>
            <a:r>
              <a:rPr lang="tr-TR" sz="2000" dirty="0"/>
              <a:t>dereceler (alan, kurum ve tarih bilgisi ile)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Kurumdaki </a:t>
            </a:r>
            <a:r>
              <a:rPr lang="tr-TR" sz="2000" dirty="0"/>
              <a:t>hizmet süresi, ilk atama </a:t>
            </a:r>
            <a:r>
              <a:rPr lang="tr-TR" sz="2000" dirty="0" smtClean="0"/>
              <a:t>tarihi, terfi</a:t>
            </a:r>
            <a:r>
              <a:rPr lang="tr-TR" sz="2000" dirty="0"/>
              <a:t> </a:t>
            </a:r>
            <a:r>
              <a:rPr lang="tr-TR" sz="2000" dirty="0" err="1" smtClean="0"/>
              <a:t>ünvan</a:t>
            </a:r>
            <a:r>
              <a:rPr lang="tr-TR" sz="2000" dirty="0" smtClean="0"/>
              <a:t> </a:t>
            </a:r>
            <a:r>
              <a:rPr lang="tr-TR" sz="2000" dirty="0"/>
              <a:t>ve tarihleri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Diğer </a:t>
            </a:r>
            <a:r>
              <a:rPr lang="tr-TR" sz="2000" dirty="0"/>
              <a:t>iş deneyimi (eğitim, sanayi, vb.)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Danışmanlıkları</a:t>
            </a:r>
            <a:r>
              <a:rPr lang="tr-TR" sz="2000" dirty="0"/>
              <a:t>, patentleri, vb.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Son </a:t>
            </a:r>
            <a:r>
              <a:rPr lang="tr-TR" sz="2000" dirty="0"/>
              <a:t>beş yıldaki belli başlı yayınları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Üyesi </a:t>
            </a:r>
            <a:r>
              <a:rPr lang="tr-TR" sz="2000" dirty="0"/>
              <a:t>olduğu mesleki ve bilimsel kuruluşlar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Aldığı </a:t>
            </a:r>
            <a:r>
              <a:rPr lang="tr-TR" sz="2000" dirty="0"/>
              <a:t>ödüller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Son </a:t>
            </a:r>
            <a:r>
              <a:rPr lang="tr-TR" sz="2000" dirty="0"/>
              <a:t>beş yılda verdiği kurumsal ve mesleki hizmetler</a:t>
            </a:r>
          </a:p>
          <a:p>
            <a:pPr marL="742950" lvl="1" indent="-285750">
              <a:buFont typeface="Arial"/>
              <a:buChar char="•"/>
            </a:pPr>
            <a:r>
              <a:rPr lang="tr-TR" sz="2000" dirty="0" smtClean="0"/>
              <a:t>Son </a:t>
            </a:r>
            <a:r>
              <a:rPr lang="tr-TR" sz="2000" dirty="0"/>
              <a:t>beş yıldaki mesleki gelişim etkinlikleri</a:t>
            </a:r>
          </a:p>
        </p:txBody>
      </p:sp>
    </p:spTree>
    <p:extLst>
      <p:ext uri="{BB962C8B-B14F-4D97-AF65-F5344CB8AC3E}">
        <p14:creationId xmlns:p14="http://schemas.microsoft.com/office/powerpoint/2010/main" val="781289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55984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tr-TR" sz="2200" dirty="0"/>
              <a:t>Üniversitenin adı ve iletişim bilgileri</a:t>
            </a:r>
          </a:p>
          <a:p>
            <a:pPr>
              <a:spcBef>
                <a:spcPts val="1000"/>
              </a:spcBef>
            </a:pPr>
            <a:r>
              <a:rPr lang="tr-TR" sz="2200" dirty="0"/>
              <a:t>Kurumun </a:t>
            </a:r>
            <a:r>
              <a:rPr lang="tr-TR" sz="2200" dirty="0" smtClean="0"/>
              <a:t>Türü (</a:t>
            </a:r>
            <a:r>
              <a:rPr lang="tr-TR" sz="2200" dirty="0"/>
              <a:t>devlet ya da </a:t>
            </a:r>
            <a:r>
              <a:rPr lang="tr-TR" sz="2200" dirty="0" smtClean="0"/>
              <a:t>vakıf)</a:t>
            </a:r>
            <a:endParaRPr lang="tr-TR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Üniversitenin yönetim biçimini </a:t>
            </a:r>
            <a:r>
              <a:rPr lang="tr-TR" sz="2200" dirty="0" smtClean="0"/>
              <a:t>belirtiniz.</a:t>
            </a:r>
            <a:endParaRPr lang="tr-TR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Üniversite Üst Yönetim Kadrosu</a:t>
            </a:r>
          </a:p>
          <a:p>
            <a:pPr>
              <a:spcBef>
                <a:spcPts val="1000"/>
              </a:spcBef>
            </a:pPr>
            <a:r>
              <a:rPr lang="tr-TR" sz="2200" dirty="0"/>
              <a:t>Rektörün, rektör yardımcılarının ve varsa rektör danışmanlarının adları ile görev dağılımlarını yazınız.</a:t>
            </a:r>
          </a:p>
          <a:p>
            <a:pPr>
              <a:spcBef>
                <a:spcPts val="1000"/>
              </a:spcBef>
            </a:pPr>
            <a:r>
              <a:rPr lang="tr-TR" sz="2200" dirty="0" smtClean="0"/>
              <a:t>Üniversitedeki </a:t>
            </a:r>
            <a:r>
              <a:rPr lang="tr-TR" sz="2200" dirty="0"/>
              <a:t>programların akreditasyon ve/veya değerlendirme aldığı kuruluşların adları ile en son akreditasyonların/değerlendirmelerin başlangıç ve bitiş tarihlerini yazınız.</a:t>
            </a:r>
          </a:p>
          <a:p>
            <a:pPr>
              <a:spcBef>
                <a:spcPts val="1000"/>
              </a:spcBef>
            </a:pPr>
            <a:r>
              <a:rPr lang="tr-TR" sz="2200" dirty="0" smtClean="0"/>
              <a:t>Üniversitenin </a:t>
            </a:r>
            <a:r>
              <a:rPr lang="tr-TR" sz="2200" dirty="0"/>
              <a:t>(varsa) yayımlanmış </a:t>
            </a:r>
            <a:r>
              <a:rPr lang="tr-TR" sz="2200" dirty="0" err="1"/>
              <a:t>özgörevini</a:t>
            </a:r>
            <a:r>
              <a:rPr lang="tr-TR" sz="2200" dirty="0"/>
              <a:t> yazınız.</a:t>
            </a:r>
          </a:p>
          <a:p>
            <a:pPr>
              <a:spcBef>
                <a:spcPts val="1000"/>
              </a:spcBef>
            </a:pPr>
            <a:r>
              <a:rPr lang="tr-TR" sz="2200" dirty="0"/>
              <a:t>İdari Destek Birimleri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/>
              <a:t>Ü</a:t>
            </a:r>
            <a:r>
              <a:rPr lang="tr-TR" dirty="0" smtClean="0"/>
              <a:t>niversite Hakkında Genel Bilgiler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9159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tr-TR" sz="2400" dirty="0" smtClean="0"/>
              <a:t>İletişim bilgileri </a:t>
            </a:r>
            <a:endParaRPr lang="tr-TR" sz="2400" dirty="0"/>
          </a:p>
          <a:p>
            <a:pPr>
              <a:spcBef>
                <a:spcPts val="1000"/>
              </a:spcBef>
            </a:pPr>
            <a:r>
              <a:rPr lang="tr-TR" sz="2400" dirty="0"/>
              <a:t>Fakülte yönetimi</a:t>
            </a:r>
          </a:p>
          <a:p>
            <a:pPr>
              <a:spcBef>
                <a:spcPts val="1000"/>
              </a:spcBef>
            </a:pPr>
            <a:r>
              <a:rPr lang="tr-TR" sz="2400" dirty="0"/>
              <a:t>Fakültede yer alan bölümler ve bölüm başkanları </a:t>
            </a:r>
          </a:p>
          <a:p>
            <a:pPr>
              <a:spcBef>
                <a:spcPts val="1000"/>
              </a:spcBef>
            </a:pPr>
            <a:r>
              <a:rPr lang="tr-TR" sz="2400" dirty="0"/>
              <a:t>Fakülte organizasyon şeması </a:t>
            </a:r>
          </a:p>
          <a:p>
            <a:pPr>
              <a:spcBef>
                <a:spcPts val="1000"/>
              </a:spcBef>
            </a:pPr>
            <a:r>
              <a:rPr lang="tr-TR" sz="2400" dirty="0"/>
              <a:t>Fakültenin (varsa) yayımlanmış </a:t>
            </a:r>
            <a:r>
              <a:rPr lang="tr-TR" sz="2400" dirty="0" err="1"/>
              <a:t>özgörevini</a:t>
            </a:r>
            <a:r>
              <a:rPr lang="tr-TR" sz="2400" dirty="0"/>
              <a:t> yazınız</a:t>
            </a:r>
            <a:r>
              <a:rPr lang="tr-TR" sz="2400" dirty="0" smtClean="0"/>
              <a:t>.</a:t>
            </a:r>
            <a:endParaRPr lang="tr-TR" sz="2400" dirty="0"/>
          </a:p>
          <a:p>
            <a:pPr>
              <a:spcBef>
                <a:spcPts val="1000"/>
              </a:spcBef>
            </a:pPr>
            <a:r>
              <a:rPr lang="tr-TR" sz="2400" dirty="0"/>
              <a:t>Fakültedeki Programlar ve Verilen Dereceler (Tablo II</a:t>
            </a:r>
            <a:r>
              <a:rPr lang="tr-TR" sz="2400" dirty="0" smtClean="0"/>
              <a:t>-3)</a:t>
            </a:r>
            <a:endParaRPr lang="tr-TR" sz="2400" dirty="0"/>
          </a:p>
          <a:p>
            <a:pPr>
              <a:spcBef>
                <a:spcPts val="1000"/>
              </a:spcBef>
            </a:pPr>
            <a:r>
              <a:rPr lang="tr-TR" sz="2400" dirty="0"/>
              <a:t>Yöneticilere İlişkin Bilgiler (özgeçmiş)</a:t>
            </a:r>
          </a:p>
          <a:p>
            <a:pPr>
              <a:spcBef>
                <a:spcPts val="1000"/>
              </a:spcBef>
            </a:pPr>
            <a:r>
              <a:rPr lang="tr-TR" sz="2400" dirty="0"/>
              <a:t>Akademik Destek Veren Bölümlere İlişkin Bilgiler (Tablo II-4'ü) </a:t>
            </a:r>
          </a:p>
          <a:p>
            <a:pPr>
              <a:spcBef>
                <a:spcPts val="1000"/>
              </a:spcBef>
            </a:pPr>
            <a:r>
              <a:rPr lang="tr-TR" sz="2400" dirty="0"/>
              <a:t>Fakülte Bütçesi (Tablo II-5'i )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19256" cy="1143000"/>
          </a:xfrm>
        </p:spPr>
        <p:txBody>
          <a:bodyPr>
            <a:normAutofit/>
          </a:bodyPr>
          <a:lstStyle/>
          <a:p>
            <a:r>
              <a:rPr lang="tr-TR" sz="3700" dirty="0"/>
              <a:t>Fakülteye İlişkin </a:t>
            </a:r>
            <a:r>
              <a:rPr lang="tr-TR" sz="3700" dirty="0" smtClean="0"/>
              <a:t>Genel Bilgiler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3634399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/>
              <a:t>Personel ve Personel Politikaları</a:t>
            </a:r>
          </a:p>
          <a:p>
            <a:r>
              <a:rPr lang="tr-TR" sz="2400" dirty="0" smtClean="0"/>
              <a:t>Öğrenci </a:t>
            </a:r>
            <a:r>
              <a:rPr lang="tr-TR" sz="2400" dirty="0"/>
              <a:t>Sayıları</a:t>
            </a:r>
          </a:p>
          <a:p>
            <a:pPr>
              <a:spcBef>
                <a:spcPts val="1000"/>
              </a:spcBef>
            </a:pPr>
            <a:r>
              <a:rPr lang="tr-TR" sz="2400" dirty="0"/>
              <a:t>Ücretler ve Personel Politikaları</a:t>
            </a:r>
          </a:p>
          <a:p>
            <a:r>
              <a:rPr lang="tr-TR" sz="2400" dirty="0"/>
              <a:t>Öğretim Üyelerinin Yükleri</a:t>
            </a:r>
          </a:p>
          <a:p>
            <a:r>
              <a:rPr lang="tr-TR" sz="2400" dirty="0"/>
              <a:t>Yarı Zamanlı ve Ek Görevli Öğretim Elemanlarının İzlenmesi</a:t>
            </a:r>
          </a:p>
          <a:p>
            <a:r>
              <a:rPr lang="tr-TR" sz="2400" dirty="0"/>
              <a:t>Öğrenci Kayıt ve Mezuniyet Bilgileri</a:t>
            </a:r>
          </a:p>
          <a:p>
            <a:r>
              <a:rPr lang="tr-TR" sz="2400" dirty="0"/>
              <a:t>Kredi Tanımı</a:t>
            </a:r>
          </a:p>
          <a:p>
            <a:r>
              <a:rPr lang="tr-TR" sz="2400" dirty="0"/>
              <a:t>Kabul, Yatay ve Dikey Geçiş, Çift </a:t>
            </a:r>
            <a:r>
              <a:rPr lang="tr-TR" sz="2400" dirty="0" err="1"/>
              <a:t>Anadal</a:t>
            </a:r>
            <a:r>
              <a:rPr lang="tr-TR" sz="2400" dirty="0"/>
              <a:t> ve Mezuniyet Koşulları</a:t>
            </a:r>
          </a:p>
          <a:p>
            <a:endParaRPr lang="en-US" sz="2400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700" dirty="0"/>
              <a:t>Fakülteye İlişkin </a:t>
            </a:r>
            <a:r>
              <a:rPr lang="tr-TR" sz="3700" dirty="0" smtClean="0"/>
              <a:t>Genel Bilgiler</a:t>
            </a:r>
            <a:endParaRPr lang="en-US" sz="3700" dirty="0"/>
          </a:p>
        </p:txBody>
      </p:sp>
    </p:spTree>
    <p:extLst>
      <p:ext uri="{BB962C8B-B14F-4D97-AF65-F5344CB8AC3E}">
        <p14:creationId xmlns:p14="http://schemas.microsoft.com/office/powerpoint/2010/main" val="1261903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829761"/>
          </a:xfrm>
        </p:spPr>
        <p:txBody>
          <a:bodyPr/>
          <a:lstStyle/>
          <a:p>
            <a:r>
              <a:rPr lang="en-US" sz="6000" dirty="0" err="1" smtClean="0"/>
              <a:t>Teşekkürler</a:t>
            </a:r>
            <a:r>
              <a:rPr lang="mr-IN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29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4525963"/>
          </a:xfrm>
        </p:spPr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tr-TR" sz="2200" dirty="0"/>
              <a:t>Öğretim kadrosu hakkında kısa bir </a:t>
            </a:r>
            <a:r>
              <a:rPr lang="tr-TR" sz="2200" dirty="0" smtClean="0"/>
              <a:t>bilgi </a:t>
            </a:r>
            <a:r>
              <a:rPr lang="tr-TR" sz="2200" dirty="0"/>
              <a:t>(Prof. Dr., Doç. </a:t>
            </a:r>
            <a:r>
              <a:rPr lang="tr-TR" sz="2200" dirty="0" err="1"/>
              <a:t>vb</a:t>
            </a:r>
            <a:r>
              <a:rPr lang="tr-TR" sz="2200" dirty="0"/>
              <a:t> sayıları gibi).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Üniversiteden sağlanan bütçeden verilen BAP </a:t>
            </a:r>
            <a:r>
              <a:rPr lang="tr-TR" sz="2200" dirty="0" smtClean="0"/>
              <a:t>projeleri </a:t>
            </a:r>
            <a:r>
              <a:rPr lang="tr-TR" sz="2200" dirty="0"/>
              <a:t>ve bölüme </a:t>
            </a:r>
            <a:r>
              <a:rPr lang="tr-TR" sz="2200" dirty="0" smtClean="0"/>
              <a:t>yapılan katkılar. </a:t>
            </a:r>
            <a:r>
              <a:rPr lang="tr-TR" sz="2200" dirty="0"/>
              <a:t> 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Üniversitemizde yürütülen BAP projeleri </a:t>
            </a:r>
            <a:r>
              <a:rPr lang="tr-TR" sz="2200" dirty="0" smtClean="0"/>
              <a:t>sayısını, </a:t>
            </a:r>
            <a:r>
              <a:rPr lang="tr-TR" sz="2200" dirty="0"/>
              <a:t>bunun dışında yürütülen TÜBİTAK, SAN-TEZ, GEKA, Avrupa Birliği projeleri sayılarını ve bütçelerini verip ne kadarı sizin bölümünüz tarafından yürütülmektedir ve bütçesi nedir?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BAP yönergeniz hakkında kısa bir bilgi verip, link </a:t>
            </a:r>
            <a:r>
              <a:rPr lang="tr-TR" sz="2200" dirty="0" smtClean="0"/>
              <a:t>ekleyin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BAP projelerinin verilme şekli, süreci, bütçesi, çeşitleri gibi konularda kısaca bilgi veriniz</a:t>
            </a:r>
            <a:r>
              <a:rPr lang="tr-TR" sz="2200" dirty="0" smtClean="0"/>
              <a:t>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850106"/>
          </a:xfrm>
        </p:spPr>
        <p:txBody>
          <a:bodyPr>
            <a:noAutofit/>
          </a:bodyPr>
          <a:lstStyle/>
          <a:p>
            <a:r>
              <a:rPr lang="tr-TR" sz="3200" dirty="0"/>
              <a:t>8.2 Bütçenin Öğretim Kadrosu Açısından </a:t>
            </a:r>
            <a:r>
              <a:rPr lang="tr-TR" sz="3200" dirty="0" smtClean="0"/>
              <a:t>Yeterliliği </a:t>
            </a:r>
            <a:r>
              <a:rPr lang="tr-TR" sz="3200" dirty="0"/>
              <a:t/>
            </a:r>
            <a:br>
              <a:rPr lang="tr-TR" sz="3200" dirty="0"/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49665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35280" cy="4525963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ts val="1000"/>
              </a:spcBef>
            </a:pPr>
            <a:r>
              <a:rPr lang="tr-TR" sz="2800" dirty="0"/>
              <a:t>Bölümünüzde yapılan son 5  yıla ait bitmiş tüm projelerin listesi ve bütçesi Bölüme elde edilen bu bütçelerin nerelerde harcandığına dair kısa bilgi veriniz.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 smtClean="0"/>
              <a:t>Öğretim </a:t>
            </a:r>
            <a:r>
              <a:rPr lang="tr-TR" sz="2800" dirty="0"/>
              <a:t>üyeleri ve elemanlarınızın son 5 yılda aldıkları ödüller hakkında kısa bir bilgi veriniz.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Üniversitenizin bir ödül yönergesi varsa kısaca bahsedip, link </a:t>
            </a:r>
            <a:r>
              <a:rPr lang="tr-TR" sz="2800" dirty="0" smtClean="0"/>
              <a:t>ekleyin.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Üniversitenin bilimsel faaliyetlere katılım için izlediği </a:t>
            </a:r>
            <a:r>
              <a:rPr lang="tr-TR" sz="2800" dirty="0" smtClean="0"/>
              <a:t>politikayı açıklayın.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Bilimsel etkinlikler için ödenecek katılım ücretlerini hakkında kısaca bilgi veriniz. 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Bölümünüzün </a:t>
            </a:r>
            <a:r>
              <a:rPr lang="tr-TR" sz="2800" dirty="0" smtClean="0"/>
              <a:t>kütüphaneye </a:t>
            </a:r>
            <a:r>
              <a:rPr lang="tr-TR" sz="2800" dirty="0"/>
              <a:t>kitap alımı için izlediği politika hakkında kısa bir bilgi veriniz. </a:t>
            </a:r>
            <a:endParaRPr lang="en-US" sz="2800" dirty="0"/>
          </a:p>
          <a:p>
            <a:endParaRPr lang="en-US" dirty="0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r-TR" sz="3200" dirty="0"/>
              <a:t>8.2 Bütçenin Öğretim Kadrosu Açısından </a:t>
            </a:r>
            <a:r>
              <a:rPr lang="tr-TR" sz="3200" dirty="0" smtClean="0"/>
              <a:t>Yeterliliği  </a:t>
            </a:r>
            <a:r>
              <a:rPr lang="tr-TR" sz="3200" i="1" dirty="0" smtClean="0"/>
              <a:t>(devamı)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96065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000"/>
              </a:spcBef>
            </a:pPr>
            <a:r>
              <a:rPr lang="tr-TR" dirty="0"/>
              <a:t>Bölüm için gerekli altyapı ve teçhizat desteği nereden karşılanmaktadır? İzlenen süreci kısaca anlatınız.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tr-TR" dirty="0"/>
              <a:t>Bölüm öğretim üyelerinin laboratuvar teçhizatlarını sağlamada izlediği yol hakkında kısaca bilgi veriniz.  </a:t>
            </a:r>
            <a:endParaRPr lang="en-US" dirty="0"/>
          </a:p>
          <a:p>
            <a:pPr>
              <a:spcBef>
                <a:spcPts val="1000"/>
              </a:spcBef>
            </a:pPr>
            <a:r>
              <a:rPr lang="tr-TR" dirty="0"/>
              <a:t>Bölümünüz dersliklerine ait teknik destek hakkında kısaca bilgi veriniz. </a:t>
            </a:r>
            <a:endParaRPr lang="en-US" dirty="0"/>
          </a:p>
          <a:p>
            <a:pPr marL="10972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8.3 Altyapı ve Teçhizat </a:t>
            </a:r>
            <a:r>
              <a:rPr lang="tr-TR" dirty="0" smtClean="0"/>
              <a:t>Desteği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046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spcBef>
                <a:spcPts val="1000"/>
              </a:spcBef>
            </a:pPr>
            <a:r>
              <a:rPr lang="tr-TR" sz="2200" dirty="0" smtClean="0"/>
              <a:t>Fakülte </a:t>
            </a:r>
            <a:r>
              <a:rPr lang="tr-TR" sz="2200" dirty="0"/>
              <a:t>bünyesinde çalışmakta ve Programa destek veren teknik ve idari personel hakkında kısaca bilgi veriniz.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Bölümün idari işlerinin yürütülmesinde görevli personeller hakkında kısa bilgi veriniz, görevlerini </a:t>
            </a:r>
            <a:r>
              <a:rPr lang="tr-TR" sz="2200" dirty="0" smtClean="0"/>
              <a:t>belirtiniz.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 smtClean="0"/>
              <a:t>Bölümün </a:t>
            </a:r>
            <a:r>
              <a:rPr lang="tr-TR" sz="2200" dirty="0"/>
              <a:t>idari işlerinin yürütülmesinde izlenen politika hakkında bilgi veriniz. Akademik ve idari birim hakkında kısaca bilgi veriniz. 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Sürekli İyileştirme Kurullarının bölüme katkısı hakkında kısaca bilgi veriniz. 	</a:t>
            </a:r>
            <a:endParaRPr lang="en-US" sz="2200" dirty="0"/>
          </a:p>
          <a:p>
            <a:pPr>
              <a:spcBef>
                <a:spcPts val="1000"/>
              </a:spcBef>
            </a:pPr>
            <a:r>
              <a:rPr lang="tr-TR" sz="2200" dirty="0"/>
              <a:t>Bölümün temizlik hizmetleri hakkında bilgi veriniz. 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8.4 Teknik, İdari ve Hizmet Kadrosu Desteği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620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000"/>
              </a:spcBef>
            </a:pPr>
            <a:r>
              <a:rPr lang="tr-TR" sz="2800" dirty="0"/>
              <a:t>Dönem içinde yarı zamanlı çalışan öğrenciler varsa bunların idari veya hizmet desteğindeki görevleri hakkında bilgi veriniz.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Bölüme ve laboratuvarlara teknik destek sağlayan birim hakkında kısaca bilgi veriniz. 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Büyük çaptaki teknik destekler nereden </a:t>
            </a:r>
            <a:r>
              <a:rPr lang="tr-TR" sz="2800" dirty="0" smtClean="0"/>
              <a:t>sağlanmakta</a:t>
            </a:r>
            <a:r>
              <a:rPr lang="tr-TR" sz="2800" dirty="0"/>
              <a:t> </a:t>
            </a:r>
            <a:r>
              <a:rPr lang="tr-TR" sz="2800" dirty="0" smtClean="0"/>
              <a:t>açıklanmalı (Bilgi İşlem Dairesi, Yapı İşleri Dairesi, İdari Mali İşler Dairesi vb.).</a:t>
            </a:r>
            <a:endParaRPr lang="en-US" sz="2800" dirty="0"/>
          </a:p>
          <a:p>
            <a:pPr>
              <a:spcBef>
                <a:spcPts val="1000"/>
              </a:spcBef>
            </a:pPr>
            <a:r>
              <a:rPr lang="tr-TR" sz="2800" dirty="0"/>
              <a:t>Yazılım ve </a:t>
            </a:r>
            <a:r>
              <a:rPr lang="tr-TR" sz="2800" dirty="0" smtClean="0"/>
              <a:t>donanım </a:t>
            </a:r>
            <a:r>
              <a:rPr lang="tr-TR" sz="2800" dirty="0"/>
              <a:t>konusunda teknik destek nereden sağlanmakta, (işlemler elektronik ortamdan istenebiliyor mu?) </a:t>
            </a:r>
            <a:endParaRPr lang="en-US" sz="28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>8.4 Teknik, İdari ve Hizmet Kadrosu Desteği </a:t>
            </a:r>
            <a:r>
              <a:rPr lang="tr-TR" i="1" dirty="0" smtClean="0"/>
              <a:t>(devamı)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63132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27163</TotalTime>
  <Words>2300</Words>
  <Application>Microsoft Macintosh PowerPoint</Application>
  <PresentationFormat>On-screen Show (4:3)</PresentationFormat>
  <Paragraphs>365</Paragraphs>
  <Slides>47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Kalabalık</vt:lpstr>
      <vt:lpstr>Ölçüt 8 Kurum Desteği ve Parasal Kaynaklar Ölçüt 9 Sürekli İyileştirme</vt:lpstr>
      <vt:lpstr>Ölçüt 8. Kurum Desteği ve Parasal Kaynaklar</vt:lpstr>
      <vt:lpstr>8.1 Kurumsal Destek ve Bütçe Süreci</vt:lpstr>
      <vt:lpstr>PowerPoint Presentation</vt:lpstr>
      <vt:lpstr>8.2 Bütçenin Öğretim Kadrosu Açısından Yeterliliği  </vt:lpstr>
      <vt:lpstr>8.2 Bütçenin Öğretim Kadrosu Açısından Yeterliliği  (devamı)</vt:lpstr>
      <vt:lpstr>8.3 Altyapı ve Teçhizat Desteği</vt:lpstr>
      <vt:lpstr>8.4 Teknik, İdari ve Hizmet Kadrosu Desteği </vt:lpstr>
      <vt:lpstr>8.4 Teknik, İdari ve Hizmet Kadrosu Desteği (devamı)</vt:lpstr>
      <vt:lpstr>Ölçüt 9 Sürekli İyileştirme</vt:lpstr>
      <vt:lpstr>PowerPoint Presentation</vt:lpstr>
      <vt:lpstr>PowerPoint Presentation</vt:lpstr>
      <vt:lpstr>Sürekli İyileştirme Komisyonları</vt:lpstr>
      <vt:lpstr>Ölçüt 9 Sürekli İyileştirme</vt:lpstr>
      <vt:lpstr>Ölçüt 9 Sürekli İyileştirme</vt:lpstr>
      <vt:lpstr>YÖK yasası, özgörev ve stratejik planlar çerçevesinde eğitim programının düzenli olarak iyileştirilmesi süreci: </vt:lpstr>
      <vt:lpstr>Paydaşların görüş, öneri ve katkıları doğrultusunda programın iyileştirilmesi süreci: </vt:lpstr>
      <vt:lpstr>Paydaşların görüş, öneri ve katkıları doğrultusunda programın iyileştirilmesi süreci: (devamı)</vt:lpstr>
      <vt:lpstr>Eğitim kadrosunun eğitim ve değerlendirme becerilerine yönelik iyileştirme süreci:</vt:lpstr>
      <vt:lpstr>İyileştirme sürecini desteklemek için bütçe ayrılması ve kaynak yaratılması, </vt:lpstr>
      <vt:lpstr>Öz değerlendirme ve dış tetkiklere dayalı iyileştirme süreci</vt:lpstr>
      <vt:lpstr>Anketler ;</vt:lpstr>
      <vt:lpstr>Eşgüdüm Kurulu ve Program değerlendirme süreci:</vt:lpstr>
      <vt:lpstr>PowerPoint Presentation</vt:lpstr>
      <vt:lpstr>Akreditasyon Çalışmaları</vt:lpstr>
      <vt:lpstr>Akreditasyon Kurumu Çıktıları</vt:lpstr>
      <vt:lpstr>PowerPoint Presentation</vt:lpstr>
      <vt:lpstr>PowerPoint Presentation</vt:lpstr>
      <vt:lpstr>PowerPoint Presentation</vt:lpstr>
      <vt:lpstr>Son 5 yılda yapılan çalışmaları</vt:lpstr>
      <vt:lpstr>GZFT Analizi</vt:lpstr>
      <vt:lpstr>PowerPoint Presentation</vt:lpstr>
      <vt:lpstr>PowerPoint Presentation</vt:lpstr>
      <vt:lpstr>7. Kalite Güvencesi (EPDAD)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Üniversite Hakkında Genel Bilgiler</vt:lpstr>
      <vt:lpstr>Fakülteye İlişkin Genel Bilgiler</vt:lpstr>
      <vt:lpstr>Fakülteye İlişkin Genel Bilgiler</vt:lpstr>
      <vt:lpstr>Teşekkürler…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Ölçüt 8 Kurum Desteği ve Parasal Kaynaklar Ölçüt 9 Sürekli İyileştirme</dc:title>
  <dc:creator>exper_kimya</dc:creator>
  <cp:lastModifiedBy>FRD</cp:lastModifiedBy>
  <cp:revision>74</cp:revision>
  <dcterms:created xsi:type="dcterms:W3CDTF">2019-02-25T12:44:25Z</dcterms:created>
  <dcterms:modified xsi:type="dcterms:W3CDTF">2019-03-20T07:07:33Z</dcterms:modified>
</cp:coreProperties>
</file>